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399" r:id="rId4"/>
    <p:sldId id="1400" r:id="rId5"/>
    <p:sldId id="1401" r:id="rId6"/>
    <p:sldId id="1394" r:id="rId7"/>
    <p:sldId id="1395" r:id="rId8"/>
    <p:sldId id="1390" r:id="rId9"/>
    <p:sldId id="1327" r:id="rId10"/>
    <p:sldId id="1396" r:id="rId11"/>
    <p:sldId id="1402" r:id="rId12"/>
    <p:sldId id="1403" r:id="rId13"/>
    <p:sldId id="1404" r:id="rId14"/>
    <p:sldId id="1405" r:id="rId15"/>
    <p:sldId id="1384" r:id="rId16"/>
    <p:sldId id="1389" r:id="rId17"/>
    <p:sldId id="1406" r:id="rId18"/>
    <p:sldId id="1407" r:id="rId19"/>
    <p:sldId id="1408" r:id="rId20"/>
    <p:sldId id="1409" r:id="rId21"/>
    <p:sldId id="1411" r:id="rId22"/>
    <p:sldId id="1410" r:id="rId23"/>
    <p:sldId id="1412" r:id="rId24"/>
    <p:sldId id="1413" r:id="rId25"/>
    <p:sldId id="1385" r:id="rId26"/>
    <p:sldId id="1414" r:id="rId27"/>
    <p:sldId id="1416" r:id="rId28"/>
    <p:sldId id="1417" r:id="rId29"/>
    <p:sldId id="1418" r:id="rId30"/>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35A0B6-00C5-4AE9-84D0-03C4BA342304}" v="1493" dt="2021-12-04T17:10:17.5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80" d="100"/>
          <a:sy n="80" d="100"/>
        </p:scale>
        <p:origin x="62" y="2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8335A0B6-00C5-4AE9-84D0-03C4BA342304}"/>
    <pc:docChg chg="undo custSel addSld delSld modSld sldOrd">
      <pc:chgData name="Ed Godfrey" userId="61aa7c48ee0e3db0" providerId="LiveId" clId="{8335A0B6-00C5-4AE9-84D0-03C4BA342304}" dt="2021-12-04T17:10:19.615" v="3466" actId="47"/>
      <pc:docMkLst>
        <pc:docMk/>
      </pc:docMkLst>
      <pc:sldChg chg="modSp mod">
        <pc:chgData name="Ed Godfrey" userId="61aa7c48ee0e3db0" providerId="LiveId" clId="{8335A0B6-00C5-4AE9-84D0-03C4BA342304}" dt="2021-12-04T15:39:28.827" v="10" actId="20577"/>
        <pc:sldMkLst>
          <pc:docMk/>
          <pc:sldMk cId="1259847495" sldId="963"/>
        </pc:sldMkLst>
        <pc:spChg chg="mod">
          <ac:chgData name="Ed Godfrey" userId="61aa7c48ee0e3db0" providerId="LiveId" clId="{8335A0B6-00C5-4AE9-84D0-03C4BA342304}" dt="2021-12-04T15:39:28.827" v="10" actId="20577"/>
          <ac:spMkLst>
            <pc:docMk/>
            <pc:sldMk cId="1259847495" sldId="963"/>
            <ac:spMk id="3" creationId="{F6C638D0-C884-48CF-BE26-27EEF100FAF2}"/>
          </ac:spMkLst>
        </pc:spChg>
      </pc:sldChg>
      <pc:sldChg chg="addSp modSp mod ord modAnim">
        <pc:chgData name="Ed Godfrey" userId="61aa7c48ee0e3db0" providerId="LiveId" clId="{8335A0B6-00C5-4AE9-84D0-03C4BA342304}" dt="2021-12-04T16:12:56.553" v="1026" actId="1035"/>
        <pc:sldMkLst>
          <pc:docMk/>
          <pc:sldMk cId="2073551635" sldId="1327"/>
        </pc:sldMkLst>
        <pc:spChg chg="mod">
          <ac:chgData name="Ed Godfrey" userId="61aa7c48ee0e3db0" providerId="LiveId" clId="{8335A0B6-00C5-4AE9-84D0-03C4BA342304}" dt="2021-12-04T16:04:38.797" v="506" actId="6549"/>
          <ac:spMkLst>
            <pc:docMk/>
            <pc:sldMk cId="2073551635" sldId="1327"/>
            <ac:spMk id="3" creationId="{F6C638D0-C884-48CF-BE26-27EEF100FAF2}"/>
          </ac:spMkLst>
        </pc:spChg>
        <pc:spChg chg="add mod">
          <ac:chgData name="Ed Godfrey" userId="61aa7c48ee0e3db0" providerId="LiveId" clId="{8335A0B6-00C5-4AE9-84D0-03C4BA342304}" dt="2021-12-04T16:12:51.132" v="997" actId="1036"/>
          <ac:spMkLst>
            <pc:docMk/>
            <pc:sldMk cId="2073551635" sldId="1327"/>
            <ac:spMk id="4" creationId="{71F9D38C-F5F6-4652-B93B-748ADD9AF7DF}"/>
          </ac:spMkLst>
        </pc:spChg>
        <pc:spChg chg="add mod">
          <ac:chgData name="Ed Godfrey" userId="61aa7c48ee0e3db0" providerId="LiveId" clId="{8335A0B6-00C5-4AE9-84D0-03C4BA342304}" dt="2021-12-04T16:12:56.553" v="1026" actId="1035"/>
          <ac:spMkLst>
            <pc:docMk/>
            <pc:sldMk cId="2073551635" sldId="1327"/>
            <ac:spMk id="5" creationId="{D400007B-89E3-421D-A072-4ABC750BB155}"/>
          </ac:spMkLst>
        </pc:spChg>
        <pc:spChg chg="mod">
          <ac:chgData name="Ed Godfrey" userId="61aa7c48ee0e3db0" providerId="LiveId" clId="{8335A0B6-00C5-4AE9-84D0-03C4BA342304}" dt="2021-12-04T16:12:46.849" v="969" actId="255"/>
          <ac:spMkLst>
            <pc:docMk/>
            <pc:sldMk cId="2073551635" sldId="1327"/>
            <ac:spMk id="8" creationId="{4324C081-9180-4200-A9C1-C69323420A3A}"/>
          </ac:spMkLst>
        </pc:spChg>
      </pc:sldChg>
      <pc:sldChg chg="modSp mod">
        <pc:chgData name="Ed Godfrey" userId="61aa7c48ee0e3db0" providerId="LiveId" clId="{8335A0B6-00C5-4AE9-84D0-03C4BA342304}" dt="2021-12-04T16:19:24.468" v="1216" actId="115"/>
        <pc:sldMkLst>
          <pc:docMk/>
          <pc:sldMk cId="778111777" sldId="1384"/>
        </pc:sldMkLst>
        <pc:spChg chg="mod">
          <ac:chgData name="Ed Godfrey" userId="61aa7c48ee0e3db0" providerId="LiveId" clId="{8335A0B6-00C5-4AE9-84D0-03C4BA342304}" dt="2021-12-04T16:19:24.468" v="1216" actId="115"/>
          <ac:spMkLst>
            <pc:docMk/>
            <pc:sldMk cId="778111777" sldId="1384"/>
            <ac:spMk id="2" creationId="{F08A2007-B9E6-48A8-9E5E-C98EDFD53C8F}"/>
          </ac:spMkLst>
        </pc:spChg>
        <pc:spChg chg="mod">
          <ac:chgData name="Ed Godfrey" userId="61aa7c48ee0e3db0" providerId="LiveId" clId="{8335A0B6-00C5-4AE9-84D0-03C4BA342304}" dt="2021-12-04T16:19:18.974" v="1214" actId="20577"/>
          <ac:spMkLst>
            <pc:docMk/>
            <pc:sldMk cId="778111777" sldId="1384"/>
            <ac:spMk id="3" creationId="{F6C638D0-C884-48CF-BE26-27EEF100FAF2}"/>
          </ac:spMkLst>
        </pc:spChg>
      </pc:sldChg>
      <pc:sldChg chg="addSp modSp mod ord modAnim">
        <pc:chgData name="Ed Godfrey" userId="61aa7c48ee0e3db0" providerId="LiveId" clId="{8335A0B6-00C5-4AE9-84D0-03C4BA342304}" dt="2021-12-04T16:58:53.157" v="2750"/>
        <pc:sldMkLst>
          <pc:docMk/>
          <pc:sldMk cId="3822444603" sldId="1385"/>
        </pc:sldMkLst>
        <pc:spChg chg="mod">
          <ac:chgData name="Ed Godfrey" userId="61aa7c48ee0e3db0" providerId="LiveId" clId="{8335A0B6-00C5-4AE9-84D0-03C4BA342304}" dt="2021-12-04T16:55:32.888" v="2494" actId="20577"/>
          <ac:spMkLst>
            <pc:docMk/>
            <pc:sldMk cId="3822444603" sldId="1385"/>
            <ac:spMk id="2" creationId="{F08A2007-B9E6-48A8-9E5E-C98EDFD53C8F}"/>
          </ac:spMkLst>
        </pc:spChg>
        <pc:spChg chg="mod">
          <ac:chgData name="Ed Godfrey" userId="61aa7c48ee0e3db0" providerId="LiveId" clId="{8335A0B6-00C5-4AE9-84D0-03C4BA342304}" dt="2021-12-04T16:53:39.866" v="2372" actId="20577"/>
          <ac:spMkLst>
            <pc:docMk/>
            <pc:sldMk cId="3822444603" sldId="1385"/>
            <ac:spMk id="3" creationId="{F6C638D0-C884-48CF-BE26-27EEF100FAF2}"/>
          </ac:spMkLst>
        </pc:spChg>
        <pc:spChg chg="add mod">
          <ac:chgData name="Ed Godfrey" userId="61aa7c48ee0e3db0" providerId="LiveId" clId="{8335A0B6-00C5-4AE9-84D0-03C4BA342304}" dt="2021-12-04T16:58:01.403" v="2584" actId="255"/>
          <ac:spMkLst>
            <pc:docMk/>
            <pc:sldMk cId="3822444603" sldId="1385"/>
            <ac:spMk id="4" creationId="{965BF29C-780B-4D41-BC2E-E412AFCCFDE4}"/>
          </ac:spMkLst>
        </pc:spChg>
        <pc:spChg chg="add mod">
          <ac:chgData name="Ed Godfrey" userId="61aa7c48ee0e3db0" providerId="LiveId" clId="{8335A0B6-00C5-4AE9-84D0-03C4BA342304}" dt="2021-12-04T16:58:34.820" v="2712" actId="122"/>
          <ac:spMkLst>
            <pc:docMk/>
            <pc:sldMk cId="3822444603" sldId="1385"/>
            <ac:spMk id="5" creationId="{07B4C4A4-5616-4ACB-BD21-11BCF6E92F90}"/>
          </ac:spMkLst>
        </pc:spChg>
      </pc:sldChg>
      <pc:sldChg chg="modSp mod">
        <pc:chgData name="Ed Godfrey" userId="61aa7c48ee0e3db0" providerId="LiveId" clId="{8335A0B6-00C5-4AE9-84D0-03C4BA342304}" dt="2021-12-04T16:21:19.783" v="1238" actId="20577"/>
        <pc:sldMkLst>
          <pc:docMk/>
          <pc:sldMk cId="2781127688" sldId="1389"/>
        </pc:sldMkLst>
        <pc:spChg chg="mod">
          <ac:chgData name="Ed Godfrey" userId="61aa7c48ee0e3db0" providerId="LiveId" clId="{8335A0B6-00C5-4AE9-84D0-03C4BA342304}" dt="2021-12-04T16:21:13.337" v="1218" actId="255"/>
          <ac:spMkLst>
            <pc:docMk/>
            <pc:sldMk cId="2781127688" sldId="1389"/>
            <ac:spMk id="2" creationId="{F08A2007-B9E6-48A8-9E5E-C98EDFD53C8F}"/>
          </ac:spMkLst>
        </pc:spChg>
        <pc:spChg chg="mod">
          <ac:chgData name="Ed Godfrey" userId="61aa7c48ee0e3db0" providerId="LiveId" clId="{8335A0B6-00C5-4AE9-84D0-03C4BA342304}" dt="2021-12-04T16:21:19.783" v="1238" actId="20577"/>
          <ac:spMkLst>
            <pc:docMk/>
            <pc:sldMk cId="2781127688" sldId="1389"/>
            <ac:spMk id="3" creationId="{F6C638D0-C884-48CF-BE26-27EEF100FAF2}"/>
          </ac:spMkLst>
        </pc:spChg>
      </pc:sldChg>
      <pc:sldChg chg="modSp mod modAnim">
        <pc:chgData name="Ed Godfrey" userId="61aa7c48ee0e3db0" providerId="LiveId" clId="{8335A0B6-00C5-4AE9-84D0-03C4BA342304}" dt="2021-12-04T16:02:22.933" v="440"/>
        <pc:sldMkLst>
          <pc:docMk/>
          <pc:sldMk cId="101222176" sldId="1390"/>
        </pc:sldMkLst>
        <pc:spChg chg="mod">
          <ac:chgData name="Ed Godfrey" userId="61aa7c48ee0e3db0" providerId="LiveId" clId="{8335A0B6-00C5-4AE9-84D0-03C4BA342304}" dt="2021-12-04T16:01:47.111" v="425" actId="20577"/>
          <ac:spMkLst>
            <pc:docMk/>
            <pc:sldMk cId="101222176" sldId="1390"/>
            <ac:spMk id="2" creationId="{F08A2007-B9E6-48A8-9E5E-C98EDFD53C8F}"/>
          </ac:spMkLst>
        </pc:spChg>
        <pc:spChg chg="mod">
          <ac:chgData name="Ed Godfrey" userId="61aa7c48ee0e3db0" providerId="LiveId" clId="{8335A0B6-00C5-4AE9-84D0-03C4BA342304}" dt="2021-12-04T15:58:42.021" v="242" actId="20577"/>
          <ac:spMkLst>
            <pc:docMk/>
            <pc:sldMk cId="101222176" sldId="1390"/>
            <ac:spMk id="3" creationId="{F6C638D0-C884-48CF-BE26-27EEF100FAF2}"/>
          </ac:spMkLst>
        </pc:spChg>
      </pc:sldChg>
      <pc:sldChg chg="addSp modSp mod modAnim">
        <pc:chgData name="Ed Godfrey" userId="61aa7c48ee0e3db0" providerId="LiveId" clId="{8335A0B6-00C5-4AE9-84D0-03C4BA342304}" dt="2021-12-04T15:56:57.643" v="201" actId="20577"/>
        <pc:sldMkLst>
          <pc:docMk/>
          <pc:sldMk cId="1484569317" sldId="1394"/>
        </pc:sldMkLst>
        <pc:spChg chg="mod">
          <ac:chgData name="Ed Godfrey" userId="61aa7c48ee0e3db0" providerId="LiveId" clId="{8335A0B6-00C5-4AE9-84D0-03C4BA342304}" dt="2021-12-04T15:55:31.548" v="75" actId="113"/>
          <ac:spMkLst>
            <pc:docMk/>
            <pc:sldMk cId="1484569317" sldId="1394"/>
            <ac:spMk id="2" creationId="{F08A2007-B9E6-48A8-9E5E-C98EDFD53C8F}"/>
          </ac:spMkLst>
        </pc:spChg>
        <pc:spChg chg="mod">
          <ac:chgData name="Ed Godfrey" userId="61aa7c48ee0e3db0" providerId="LiveId" clId="{8335A0B6-00C5-4AE9-84D0-03C4BA342304}" dt="2021-12-04T15:40:14.332" v="30" actId="20577"/>
          <ac:spMkLst>
            <pc:docMk/>
            <pc:sldMk cId="1484569317" sldId="1394"/>
            <ac:spMk id="3" creationId="{F6C638D0-C884-48CF-BE26-27EEF100FAF2}"/>
          </ac:spMkLst>
        </pc:spChg>
        <pc:spChg chg="add mod">
          <ac:chgData name="Ed Godfrey" userId="61aa7c48ee0e3db0" providerId="LiveId" clId="{8335A0B6-00C5-4AE9-84D0-03C4BA342304}" dt="2021-12-04T15:56:57.643" v="201" actId="20577"/>
          <ac:spMkLst>
            <pc:docMk/>
            <pc:sldMk cId="1484569317" sldId="1394"/>
            <ac:spMk id="4" creationId="{5FFD9D4E-7731-4199-9EF7-E475370B1CFB}"/>
          </ac:spMkLst>
        </pc:spChg>
      </pc:sldChg>
      <pc:sldChg chg="modSp mod">
        <pc:chgData name="Ed Godfrey" userId="61aa7c48ee0e3db0" providerId="LiveId" clId="{8335A0B6-00C5-4AE9-84D0-03C4BA342304}" dt="2021-12-04T15:58:09.932" v="220" actId="6549"/>
        <pc:sldMkLst>
          <pc:docMk/>
          <pc:sldMk cId="4253691765" sldId="1395"/>
        </pc:sldMkLst>
        <pc:spChg chg="mod">
          <ac:chgData name="Ed Godfrey" userId="61aa7c48ee0e3db0" providerId="LiveId" clId="{8335A0B6-00C5-4AE9-84D0-03C4BA342304}" dt="2021-12-04T15:58:09.932" v="220" actId="6549"/>
          <ac:spMkLst>
            <pc:docMk/>
            <pc:sldMk cId="4253691765" sldId="1395"/>
            <ac:spMk id="2" creationId="{F08A2007-B9E6-48A8-9E5E-C98EDFD53C8F}"/>
          </ac:spMkLst>
        </pc:spChg>
        <pc:spChg chg="mod">
          <ac:chgData name="Ed Godfrey" userId="61aa7c48ee0e3db0" providerId="LiveId" clId="{8335A0B6-00C5-4AE9-84D0-03C4BA342304}" dt="2021-12-04T15:58:05.669" v="215" actId="20577"/>
          <ac:spMkLst>
            <pc:docMk/>
            <pc:sldMk cId="4253691765" sldId="1395"/>
            <ac:spMk id="3" creationId="{F6C638D0-C884-48CF-BE26-27EEF100FAF2}"/>
          </ac:spMkLst>
        </pc:spChg>
      </pc:sldChg>
      <pc:sldChg chg="addSp modSp mod modAnim">
        <pc:chgData name="Ed Godfrey" userId="61aa7c48ee0e3db0" providerId="LiveId" clId="{8335A0B6-00C5-4AE9-84D0-03C4BA342304}" dt="2021-12-04T16:11:36.351" v="917"/>
        <pc:sldMkLst>
          <pc:docMk/>
          <pc:sldMk cId="565902547" sldId="1396"/>
        </pc:sldMkLst>
        <pc:spChg chg="mod">
          <ac:chgData name="Ed Godfrey" userId="61aa7c48ee0e3db0" providerId="LiveId" clId="{8335A0B6-00C5-4AE9-84D0-03C4BA342304}" dt="2021-12-04T16:11:15.873" v="891" actId="20577"/>
          <ac:spMkLst>
            <pc:docMk/>
            <pc:sldMk cId="565902547" sldId="1396"/>
            <ac:spMk id="2" creationId="{F08A2007-B9E6-48A8-9E5E-C98EDFD53C8F}"/>
          </ac:spMkLst>
        </pc:spChg>
        <pc:spChg chg="mod">
          <ac:chgData name="Ed Godfrey" userId="61aa7c48ee0e3db0" providerId="LiveId" clId="{8335A0B6-00C5-4AE9-84D0-03C4BA342304}" dt="2021-12-04T16:11:26.768" v="911" actId="6549"/>
          <ac:spMkLst>
            <pc:docMk/>
            <pc:sldMk cId="565902547" sldId="1396"/>
            <ac:spMk id="3" creationId="{F6C638D0-C884-48CF-BE26-27EEF100FAF2}"/>
          </ac:spMkLst>
        </pc:spChg>
        <pc:spChg chg="add mod">
          <ac:chgData name="Ed Godfrey" userId="61aa7c48ee0e3db0" providerId="LiveId" clId="{8335A0B6-00C5-4AE9-84D0-03C4BA342304}" dt="2021-12-04T16:11:12.809" v="889" actId="20577"/>
          <ac:spMkLst>
            <pc:docMk/>
            <pc:sldMk cId="565902547" sldId="1396"/>
            <ac:spMk id="4" creationId="{A2EE02FA-45DC-49DF-99AC-1EFB52E6D12E}"/>
          </ac:spMkLst>
        </pc:spChg>
      </pc:sldChg>
      <pc:sldChg chg="del">
        <pc:chgData name="Ed Godfrey" userId="61aa7c48ee0e3db0" providerId="LiveId" clId="{8335A0B6-00C5-4AE9-84D0-03C4BA342304}" dt="2021-12-04T17:10:07.554" v="3464" actId="47"/>
        <pc:sldMkLst>
          <pc:docMk/>
          <pc:sldMk cId="1629183688" sldId="1397"/>
        </pc:sldMkLst>
      </pc:sldChg>
      <pc:sldChg chg="del">
        <pc:chgData name="Ed Godfrey" userId="61aa7c48ee0e3db0" providerId="LiveId" clId="{8335A0B6-00C5-4AE9-84D0-03C4BA342304}" dt="2021-12-04T17:10:19.615" v="3466" actId="47"/>
        <pc:sldMkLst>
          <pc:docMk/>
          <pc:sldMk cId="4185159939" sldId="1398"/>
        </pc:sldMkLst>
      </pc:sldChg>
      <pc:sldChg chg="addSp delSp modSp add mod">
        <pc:chgData name="Ed Godfrey" userId="61aa7c48ee0e3db0" providerId="LiveId" clId="{8335A0B6-00C5-4AE9-84D0-03C4BA342304}" dt="2021-12-04T15:47:31.005" v="35" actId="962"/>
        <pc:sldMkLst>
          <pc:docMk/>
          <pc:sldMk cId="1939867239" sldId="1399"/>
        </pc:sldMkLst>
        <pc:spChg chg="del">
          <ac:chgData name="Ed Godfrey" userId="61aa7c48ee0e3db0" providerId="LiveId" clId="{8335A0B6-00C5-4AE9-84D0-03C4BA342304}" dt="2021-12-04T15:47:18.804" v="32" actId="21"/>
          <ac:spMkLst>
            <pc:docMk/>
            <pc:sldMk cId="1939867239" sldId="1399"/>
            <ac:spMk id="2" creationId="{F08A2007-B9E6-48A8-9E5E-C98EDFD53C8F}"/>
          </ac:spMkLst>
        </pc:spChg>
        <pc:picChg chg="add mod">
          <ac:chgData name="Ed Godfrey" userId="61aa7c48ee0e3db0" providerId="LiveId" clId="{8335A0B6-00C5-4AE9-84D0-03C4BA342304}" dt="2021-12-04T15:47:31.005" v="35" actId="962"/>
          <ac:picMkLst>
            <pc:docMk/>
            <pc:sldMk cId="1939867239" sldId="1399"/>
            <ac:picMk id="5" creationId="{EFF1536A-68EF-4433-B2B1-F3DCCD546E8B}"/>
          </ac:picMkLst>
        </pc:picChg>
      </pc:sldChg>
      <pc:sldChg chg="modSp add mod">
        <pc:chgData name="Ed Godfrey" userId="61aa7c48ee0e3db0" providerId="LiveId" clId="{8335A0B6-00C5-4AE9-84D0-03C4BA342304}" dt="2021-12-04T15:53:21.559" v="47" actId="255"/>
        <pc:sldMkLst>
          <pc:docMk/>
          <pc:sldMk cId="2372586359" sldId="1400"/>
        </pc:sldMkLst>
        <pc:spChg chg="mod">
          <ac:chgData name="Ed Godfrey" userId="61aa7c48ee0e3db0" providerId="LiveId" clId="{8335A0B6-00C5-4AE9-84D0-03C4BA342304}" dt="2021-12-04T15:53:21.559" v="47" actId="255"/>
          <ac:spMkLst>
            <pc:docMk/>
            <pc:sldMk cId="2372586359" sldId="1400"/>
            <ac:spMk id="2" creationId="{F08A2007-B9E6-48A8-9E5E-C98EDFD53C8F}"/>
          </ac:spMkLst>
        </pc:spChg>
        <pc:spChg chg="mod">
          <ac:chgData name="Ed Godfrey" userId="61aa7c48ee0e3db0" providerId="LiveId" clId="{8335A0B6-00C5-4AE9-84D0-03C4BA342304}" dt="2021-12-04T15:52:59.258" v="45" actId="20577"/>
          <ac:spMkLst>
            <pc:docMk/>
            <pc:sldMk cId="2372586359" sldId="1400"/>
            <ac:spMk id="3" creationId="{F6C638D0-C884-48CF-BE26-27EEF100FAF2}"/>
          </ac:spMkLst>
        </pc:spChg>
      </pc:sldChg>
      <pc:sldChg chg="modSp add mod">
        <pc:chgData name="Ed Godfrey" userId="61aa7c48ee0e3db0" providerId="LiveId" clId="{8335A0B6-00C5-4AE9-84D0-03C4BA342304}" dt="2021-12-04T15:53:52.328" v="64" actId="20577"/>
        <pc:sldMkLst>
          <pc:docMk/>
          <pc:sldMk cId="2498824562" sldId="1401"/>
        </pc:sldMkLst>
        <pc:spChg chg="mod">
          <ac:chgData name="Ed Godfrey" userId="61aa7c48ee0e3db0" providerId="LiveId" clId="{8335A0B6-00C5-4AE9-84D0-03C4BA342304}" dt="2021-12-04T15:53:44.614" v="50" actId="255"/>
          <ac:spMkLst>
            <pc:docMk/>
            <pc:sldMk cId="2498824562" sldId="1401"/>
            <ac:spMk id="2" creationId="{F08A2007-B9E6-48A8-9E5E-C98EDFD53C8F}"/>
          </ac:spMkLst>
        </pc:spChg>
        <pc:spChg chg="mod">
          <ac:chgData name="Ed Godfrey" userId="61aa7c48ee0e3db0" providerId="LiveId" clId="{8335A0B6-00C5-4AE9-84D0-03C4BA342304}" dt="2021-12-04T15:53:52.328" v="64" actId="20577"/>
          <ac:spMkLst>
            <pc:docMk/>
            <pc:sldMk cId="2498824562" sldId="1401"/>
            <ac:spMk id="3" creationId="{F6C638D0-C884-48CF-BE26-27EEF100FAF2}"/>
          </ac:spMkLst>
        </pc:spChg>
      </pc:sldChg>
      <pc:sldChg chg="delSp modSp add mod delAnim modAnim">
        <pc:chgData name="Ed Godfrey" userId="61aa7c48ee0e3db0" providerId="LiveId" clId="{8335A0B6-00C5-4AE9-84D0-03C4BA342304}" dt="2021-12-04T16:16:09.328" v="1066" actId="21"/>
        <pc:sldMkLst>
          <pc:docMk/>
          <pc:sldMk cId="1728028211" sldId="1402"/>
        </pc:sldMkLst>
        <pc:spChg chg="mod">
          <ac:chgData name="Ed Godfrey" userId="61aa7c48ee0e3db0" providerId="LiveId" clId="{8335A0B6-00C5-4AE9-84D0-03C4BA342304}" dt="2021-12-04T16:15:50.481" v="1065" actId="20577"/>
          <ac:spMkLst>
            <pc:docMk/>
            <pc:sldMk cId="1728028211" sldId="1402"/>
            <ac:spMk id="4" creationId="{71F9D38C-F5F6-4652-B93B-748ADD9AF7DF}"/>
          </ac:spMkLst>
        </pc:spChg>
        <pc:spChg chg="del">
          <ac:chgData name="Ed Godfrey" userId="61aa7c48ee0e3db0" providerId="LiveId" clId="{8335A0B6-00C5-4AE9-84D0-03C4BA342304}" dt="2021-12-04T16:16:09.328" v="1066" actId="21"/>
          <ac:spMkLst>
            <pc:docMk/>
            <pc:sldMk cId="1728028211" sldId="1402"/>
            <ac:spMk id="5" creationId="{D400007B-89E3-421D-A072-4ABC750BB155}"/>
          </ac:spMkLst>
        </pc:spChg>
        <pc:spChg chg="mod">
          <ac:chgData name="Ed Godfrey" userId="61aa7c48ee0e3db0" providerId="LiveId" clId="{8335A0B6-00C5-4AE9-84D0-03C4BA342304}" dt="2021-12-04T16:12:35.082" v="943" actId="255"/>
          <ac:spMkLst>
            <pc:docMk/>
            <pc:sldMk cId="1728028211" sldId="1402"/>
            <ac:spMk id="8" creationId="{4324C081-9180-4200-A9C1-C69323420A3A}"/>
          </ac:spMkLst>
        </pc:spChg>
      </pc:sldChg>
      <pc:sldChg chg="modSp add mod">
        <pc:chgData name="Ed Godfrey" userId="61aa7c48ee0e3db0" providerId="LiveId" clId="{8335A0B6-00C5-4AE9-84D0-03C4BA342304}" dt="2021-12-04T16:16:39.998" v="1081" actId="20577"/>
        <pc:sldMkLst>
          <pc:docMk/>
          <pc:sldMk cId="606660896" sldId="1403"/>
        </pc:sldMkLst>
        <pc:spChg chg="mod">
          <ac:chgData name="Ed Godfrey" userId="61aa7c48ee0e3db0" providerId="LiveId" clId="{8335A0B6-00C5-4AE9-84D0-03C4BA342304}" dt="2021-12-04T16:16:34.317" v="1071" actId="255"/>
          <ac:spMkLst>
            <pc:docMk/>
            <pc:sldMk cId="606660896" sldId="1403"/>
            <ac:spMk id="2" creationId="{F08A2007-B9E6-48A8-9E5E-C98EDFD53C8F}"/>
          </ac:spMkLst>
        </pc:spChg>
        <pc:spChg chg="mod">
          <ac:chgData name="Ed Godfrey" userId="61aa7c48ee0e3db0" providerId="LiveId" clId="{8335A0B6-00C5-4AE9-84D0-03C4BA342304}" dt="2021-12-04T16:16:39.998" v="1081" actId="20577"/>
          <ac:spMkLst>
            <pc:docMk/>
            <pc:sldMk cId="606660896" sldId="1403"/>
            <ac:spMk id="3" creationId="{F6C638D0-C884-48CF-BE26-27EEF100FAF2}"/>
          </ac:spMkLst>
        </pc:spChg>
      </pc:sldChg>
      <pc:sldChg chg="addSp modSp add mod modAnim">
        <pc:chgData name="Ed Godfrey" userId="61aa7c48ee0e3db0" providerId="LiveId" clId="{8335A0B6-00C5-4AE9-84D0-03C4BA342304}" dt="2021-12-04T16:18:04.252" v="1168" actId="115"/>
        <pc:sldMkLst>
          <pc:docMk/>
          <pc:sldMk cId="3233773858" sldId="1404"/>
        </pc:sldMkLst>
        <pc:spChg chg="mod">
          <ac:chgData name="Ed Godfrey" userId="61aa7c48ee0e3db0" providerId="LiveId" clId="{8335A0B6-00C5-4AE9-84D0-03C4BA342304}" dt="2021-12-04T16:16:57.423" v="1083" actId="255"/>
          <ac:spMkLst>
            <pc:docMk/>
            <pc:sldMk cId="3233773858" sldId="1404"/>
            <ac:spMk id="2" creationId="{F08A2007-B9E6-48A8-9E5E-C98EDFD53C8F}"/>
          </ac:spMkLst>
        </pc:spChg>
        <pc:spChg chg="mod">
          <ac:chgData name="Ed Godfrey" userId="61aa7c48ee0e3db0" providerId="LiveId" clId="{8335A0B6-00C5-4AE9-84D0-03C4BA342304}" dt="2021-12-04T16:17:05.881" v="1103" actId="20577"/>
          <ac:spMkLst>
            <pc:docMk/>
            <pc:sldMk cId="3233773858" sldId="1404"/>
            <ac:spMk id="3" creationId="{F6C638D0-C884-48CF-BE26-27EEF100FAF2}"/>
          </ac:spMkLst>
        </pc:spChg>
        <pc:spChg chg="add mod">
          <ac:chgData name="Ed Godfrey" userId="61aa7c48ee0e3db0" providerId="LiveId" clId="{8335A0B6-00C5-4AE9-84D0-03C4BA342304}" dt="2021-12-04T16:18:04.252" v="1168" actId="115"/>
          <ac:spMkLst>
            <pc:docMk/>
            <pc:sldMk cId="3233773858" sldId="1404"/>
            <ac:spMk id="4" creationId="{B2ACC967-FDF2-4C67-8256-C30A5453F71E}"/>
          </ac:spMkLst>
        </pc:spChg>
      </pc:sldChg>
      <pc:sldChg chg="modSp add mod">
        <pc:chgData name="Ed Godfrey" userId="61aa7c48ee0e3db0" providerId="LiveId" clId="{8335A0B6-00C5-4AE9-84D0-03C4BA342304}" dt="2021-12-04T16:18:48.172" v="1192" actId="20577"/>
        <pc:sldMkLst>
          <pc:docMk/>
          <pc:sldMk cId="1713893966" sldId="1405"/>
        </pc:sldMkLst>
        <pc:spChg chg="mod">
          <ac:chgData name="Ed Godfrey" userId="61aa7c48ee0e3db0" providerId="LiveId" clId="{8335A0B6-00C5-4AE9-84D0-03C4BA342304}" dt="2021-12-04T16:18:42.726" v="1190" actId="20577"/>
          <ac:spMkLst>
            <pc:docMk/>
            <pc:sldMk cId="1713893966" sldId="1405"/>
            <ac:spMk id="2" creationId="{F08A2007-B9E6-48A8-9E5E-C98EDFD53C8F}"/>
          </ac:spMkLst>
        </pc:spChg>
        <pc:spChg chg="mod">
          <ac:chgData name="Ed Godfrey" userId="61aa7c48ee0e3db0" providerId="LiveId" clId="{8335A0B6-00C5-4AE9-84D0-03C4BA342304}" dt="2021-12-04T16:18:48.172" v="1192" actId="20577"/>
          <ac:spMkLst>
            <pc:docMk/>
            <pc:sldMk cId="1713893966" sldId="1405"/>
            <ac:spMk id="3" creationId="{F6C638D0-C884-48CF-BE26-27EEF100FAF2}"/>
          </ac:spMkLst>
        </pc:spChg>
      </pc:sldChg>
      <pc:sldChg chg="modSp add mod modAnim">
        <pc:chgData name="Ed Godfrey" userId="61aa7c48ee0e3db0" providerId="LiveId" clId="{8335A0B6-00C5-4AE9-84D0-03C4BA342304}" dt="2021-12-04T16:29:32.158" v="1779"/>
        <pc:sldMkLst>
          <pc:docMk/>
          <pc:sldMk cId="811800475" sldId="1406"/>
        </pc:sldMkLst>
        <pc:spChg chg="mod">
          <ac:chgData name="Ed Godfrey" userId="61aa7c48ee0e3db0" providerId="LiveId" clId="{8335A0B6-00C5-4AE9-84D0-03C4BA342304}" dt="2021-12-04T16:27:36.419" v="1763" actId="114"/>
          <ac:spMkLst>
            <pc:docMk/>
            <pc:sldMk cId="811800475" sldId="1406"/>
            <ac:spMk id="2" creationId="{F08A2007-B9E6-48A8-9E5E-C98EDFD53C8F}"/>
          </ac:spMkLst>
        </pc:spChg>
        <pc:spChg chg="mod">
          <ac:chgData name="Ed Godfrey" userId="61aa7c48ee0e3db0" providerId="LiveId" clId="{8335A0B6-00C5-4AE9-84D0-03C4BA342304}" dt="2021-12-04T16:22:27.066" v="1263" actId="20577"/>
          <ac:spMkLst>
            <pc:docMk/>
            <pc:sldMk cId="811800475" sldId="1406"/>
            <ac:spMk id="3" creationId="{F6C638D0-C884-48CF-BE26-27EEF100FAF2}"/>
          </ac:spMkLst>
        </pc:spChg>
      </pc:sldChg>
      <pc:sldChg chg="addSp delSp modSp add mod modAnim">
        <pc:chgData name="Ed Godfrey" userId="61aa7c48ee0e3db0" providerId="LiveId" clId="{8335A0B6-00C5-4AE9-84D0-03C4BA342304}" dt="2021-12-04T17:00:31.956" v="2817"/>
        <pc:sldMkLst>
          <pc:docMk/>
          <pc:sldMk cId="2454333881" sldId="1407"/>
        </pc:sldMkLst>
        <pc:spChg chg="del">
          <ac:chgData name="Ed Godfrey" userId="61aa7c48ee0e3db0" providerId="LiveId" clId="{8335A0B6-00C5-4AE9-84D0-03C4BA342304}" dt="2021-12-04T16:33:23.889" v="1818" actId="21"/>
          <ac:spMkLst>
            <pc:docMk/>
            <pc:sldMk cId="2454333881" sldId="1407"/>
            <ac:spMk id="2" creationId="{F08A2007-B9E6-48A8-9E5E-C98EDFD53C8F}"/>
          </ac:spMkLst>
        </pc:spChg>
        <pc:spChg chg="mod">
          <ac:chgData name="Ed Godfrey" userId="61aa7c48ee0e3db0" providerId="LiveId" clId="{8335A0B6-00C5-4AE9-84D0-03C4BA342304}" dt="2021-12-04T16:32:55.901" v="1815" actId="20577"/>
          <ac:spMkLst>
            <pc:docMk/>
            <pc:sldMk cId="2454333881" sldId="1407"/>
            <ac:spMk id="3" creationId="{F6C638D0-C884-48CF-BE26-27EEF100FAF2}"/>
          </ac:spMkLst>
        </pc:spChg>
        <pc:spChg chg="add mod">
          <ac:chgData name="Ed Godfrey" userId="61aa7c48ee0e3db0" providerId="LiveId" clId="{8335A0B6-00C5-4AE9-84D0-03C4BA342304}" dt="2021-12-04T17:00:20.252" v="2811" actId="20577"/>
          <ac:spMkLst>
            <pc:docMk/>
            <pc:sldMk cId="2454333881" sldId="1407"/>
            <ac:spMk id="4" creationId="{B5579ECA-A1A9-4511-8F34-B3702DD1258C}"/>
          </ac:spMkLst>
        </pc:spChg>
      </pc:sldChg>
      <pc:sldChg chg="modSp add mod">
        <pc:chgData name="Ed Godfrey" userId="61aa7c48ee0e3db0" providerId="LiveId" clId="{8335A0B6-00C5-4AE9-84D0-03C4BA342304}" dt="2021-12-04T16:37:42.618" v="2120" actId="20577"/>
        <pc:sldMkLst>
          <pc:docMk/>
          <pc:sldMk cId="3490582570" sldId="1408"/>
        </pc:sldMkLst>
        <pc:spChg chg="mod">
          <ac:chgData name="Ed Godfrey" userId="61aa7c48ee0e3db0" providerId="LiveId" clId="{8335A0B6-00C5-4AE9-84D0-03C4BA342304}" dt="2021-12-04T16:37:35.746" v="2106" actId="255"/>
          <ac:spMkLst>
            <pc:docMk/>
            <pc:sldMk cId="3490582570" sldId="1408"/>
            <ac:spMk id="2" creationId="{F08A2007-B9E6-48A8-9E5E-C98EDFD53C8F}"/>
          </ac:spMkLst>
        </pc:spChg>
        <pc:spChg chg="mod">
          <ac:chgData name="Ed Godfrey" userId="61aa7c48ee0e3db0" providerId="LiveId" clId="{8335A0B6-00C5-4AE9-84D0-03C4BA342304}" dt="2021-12-04T16:37:42.618" v="2120" actId="20577"/>
          <ac:spMkLst>
            <pc:docMk/>
            <pc:sldMk cId="3490582570" sldId="1408"/>
            <ac:spMk id="3" creationId="{F6C638D0-C884-48CF-BE26-27EEF100FAF2}"/>
          </ac:spMkLst>
        </pc:spChg>
      </pc:sldChg>
      <pc:sldChg chg="addSp modSp add mod modAnim">
        <pc:chgData name="Ed Godfrey" userId="61aa7c48ee0e3db0" providerId="LiveId" clId="{8335A0B6-00C5-4AE9-84D0-03C4BA342304}" dt="2021-12-04T16:39:38.411" v="2216"/>
        <pc:sldMkLst>
          <pc:docMk/>
          <pc:sldMk cId="1773111230" sldId="1409"/>
        </pc:sldMkLst>
        <pc:spChg chg="mod">
          <ac:chgData name="Ed Godfrey" userId="61aa7c48ee0e3db0" providerId="LiveId" clId="{8335A0B6-00C5-4AE9-84D0-03C4BA342304}" dt="2021-12-04T16:39:26.434" v="2205" actId="20577"/>
          <ac:spMkLst>
            <pc:docMk/>
            <pc:sldMk cId="1773111230" sldId="1409"/>
            <ac:spMk id="2" creationId="{F08A2007-B9E6-48A8-9E5E-C98EDFD53C8F}"/>
          </ac:spMkLst>
        </pc:spChg>
        <pc:spChg chg="mod">
          <ac:chgData name="Ed Godfrey" userId="61aa7c48ee0e3db0" providerId="LiveId" clId="{8335A0B6-00C5-4AE9-84D0-03C4BA342304}" dt="2021-12-04T16:39:22.930" v="2201" actId="20577"/>
          <ac:spMkLst>
            <pc:docMk/>
            <pc:sldMk cId="1773111230" sldId="1409"/>
            <ac:spMk id="3" creationId="{F6C638D0-C884-48CF-BE26-27EEF100FAF2}"/>
          </ac:spMkLst>
        </pc:spChg>
        <pc:spChg chg="add mod">
          <ac:chgData name="Ed Godfrey" userId="61aa7c48ee0e3db0" providerId="LiveId" clId="{8335A0B6-00C5-4AE9-84D0-03C4BA342304}" dt="2021-12-04T16:39:29.214" v="2209" actId="20577"/>
          <ac:spMkLst>
            <pc:docMk/>
            <pc:sldMk cId="1773111230" sldId="1409"/>
            <ac:spMk id="4" creationId="{7940B81B-1E20-4A46-9761-7CC2C3DCC413}"/>
          </ac:spMkLst>
        </pc:spChg>
      </pc:sldChg>
      <pc:sldChg chg="modSp add mod">
        <pc:chgData name="Ed Godfrey" userId="61aa7c48ee0e3db0" providerId="LiveId" clId="{8335A0B6-00C5-4AE9-84D0-03C4BA342304}" dt="2021-12-04T16:50:22.927" v="2273" actId="6549"/>
        <pc:sldMkLst>
          <pc:docMk/>
          <pc:sldMk cId="2707600705" sldId="1410"/>
        </pc:sldMkLst>
        <pc:spChg chg="mod">
          <ac:chgData name="Ed Godfrey" userId="61aa7c48ee0e3db0" providerId="LiveId" clId="{8335A0B6-00C5-4AE9-84D0-03C4BA342304}" dt="2021-12-04T16:50:17.294" v="2260" actId="255"/>
          <ac:spMkLst>
            <pc:docMk/>
            <pc:sldMk cId="2707600705" sldId="1410"/>
            <ac:spMk id="2" creationId="{F08A2007-B9E6-48A8-9E5E-C98EDFD53C8F}"/>
          </ac:spMkLst>
        </pc:spChg>
        <pc:spChg chg="mod">
          <ac:chgData name="Ed Godfrey" userId="61aa7c48ee0e3db0" providerId="LiveId" clId="{8335A0B6-00C5-4AE9-84D0-03C4BA342304}" dt="2021-12-04T16:50:22.927" v="2273" actId="6549"/>
          <ac:spMkLst>
            <pc:docMk/>
            <pc:sldMk cId="2707600705" sldId="1410"/>
            <ac:spMk id="3" creationId="{F6C638D0-C884-48CF-BE26-27EEF100FAF2}"/>
          </ac:spMkLst>
        </pc:spChg>
      </pc:sldChg>
      <pc:sldChg chg="modSp add modAnim">
        <pc:chgData name="Ed Godfrey" userId="61aa7c48ee0e3db0" providerId="LiveId" clId="{8335A0B6-00C5-4AE9-84D0-03C4BA342304}" dt="2021-12-04T16:49:39.948" v="2258"/>
        <pc:sldMkLst>
          <pc:docMk/>
          <pc:sldMk cId="1059512396" sldId="1411"/>
        </pc:sldMkLst>
        <pc:spChg chg="mod">
          <ac:chgData name="Ed Godfrey" userId="61aa7c48ee0e3db0" providerId="LiveId" clId="{8335A0B6-00C5-4AE9-84D0-03C4BA342304}" dt="2021-12-04T16:48:42.111" v="2244" actId="20577"/>
          <ac:spMkLst>
            <pc:docMk/>
            <pc:sldMk cId="1059512396" sldId="1411"/>
            <ac:spMk id="4" creationId="{71F9D38C-F5F6-4652-B93B-748ADD9AF7DF}"/>
          </ac:spMkLst>
        </pc:spChg>
      </pc:sldChg>
      <pc:sldChg chg="modSp add mod">
        <pc:chgData name="Ed Godfrey" userId="61aa7c48ee0e3db0" providerId="LiveId" clId="{8335A0B6-00C5-4AE9-84D0-03C4BA342304}" dt="2021-12-04T16:50:52.584" v="2289" actId="20577"/>
        <pc:sldMkLst>
          <pc:docMk/>
          <pc:sldMk cId="3936901211" sldId="1412"/>
        </pc:sldMkLst>
        <pc:spChg chg="mod">
          <ac:chgData name="Ed Godfrey" userId="61aa7c48ee0e3db0" providerId="LiveId" clId="{8335A0B6-00C5-4AE9-84D0-03C4BA342304}" dt="2021-12-04T16:50:47.412" v="2276" actId="255"/>
          <ac:spMkLst>
            <pc:docMk/>
            <pc:sldMk cId="3936901211" sldId="1412"/>
            <ac:spMk id="2" creationId="{F08A2007-B9E6-48A8-9E5E-C98EDFD53C8F}"/>
          </ac:spMkLst>
        </pc:spChg>
        <pc:spChg chg="mod">
          <ac:chgData name="Ed Godfrey" userId="61aa7c48ee0e3db0" providerId="LiveId" clId="{8335A0B6-00C5-4AE9-84D0-03C4BA342304}" dt="2021-12-04T16:50:52.584" v="2289" actId="20577"/>
          <ac:spMkLst>
            <pc:docMk/>
            <pc:sldMk cId="3936901211" sldId="1412"/>
            <ac:spMk id="3" creationId="{F6C638D0-C884-48CF-BE26-27EEF100FAF2}"/>
          </ac:spMkLst>
        </pc:spChg>
      </pc:sldChg>
      <pc:sldChg chg="modSp add mod">
        <pc:chgData name="Ed Godfrey" userId="61aa7c48ee0e3db0" providerId="LiveId" clId="{8335A0B6-00C5-4AE9-84D0-03C4BA342304}" dt="2021-12-04T16:51:38.925" v="2306" actId="20577"/>
        <pc:sldMkLst>
          <pc:docMk/>
          <pc:sldMk cId="1040777197" sldId="1413"/>
        </pc:sldMkLst>
        <pc:spChg chg="mod">
          <ac:chgData name="Ed Godfrey" userId="61aa7c48ee0e3db0" providerId="LiveId" clId="{8335A0B6-00C5-4AE9-84D0-03C4BA342304}" dt="2021-12-04T16:51:32.675" v="2292" actId="255"/>
          <ac:spMkLst>
            <pc:docMk/>
            <pc:sldMk cId="1040777197" sldId="1413"/>
            <ac:spMk id="2" creationId="{F08A2007-B9E6-48A8-9E5E-C98EDFD53C8F}"/>
          </ac:spMkLst>
        </pc:spChg>
        <pc:spChg chg="mod">
          <ac:chgData name="Ed Godfrey" userId="61aa7c48ee0e3db0" providerId="LiveId" clId="{8335A0B6-00C5-4AE9-84D0-03C4BA342304}" dt="2021-12-04T16:51:38.925" v="2306" actId="20577"/>
          <ac:spMkLst>
            <pc:docMk/>
            <pc:sldMk cId="1040777197" sldId="1413"/>
            <ac:spMk id="3" creationId="{F6C638D0-C884-48CF-BE26-27EEF100FAF2}"/>
          </ac:spMkLst>
        </pc:spChg>
      </pc:sldChg>
      <pc:sldChg chg="modSp add mod">
        <pc:chgData name="Ed Godfrey" userId="61aa7c48ee0e3db0" providerId="LiveId" clId="{8335A0B6-00C5-4AE9-84D0-03C4BA342304}" dt="2021-12-04T16:57:22.245" v="2565" actId="20577"/>
        <pc:sldMkLst>
          <pc:docMk/>
          <pc:sldMk cId="1508951652" sldId="1414"/>
        </pc:sldMkLst>
        <pc:spChg chg="mod">
          <ac:chgData name="Ed Godfrey" userId="61aa7c48ee0e3db0" providerId="LiveId" clId="{8335A0B6-00C5-4AE9-84D0-03C4BA342304}" dt="2021-12-04T16:57:15.930" v="2553" actId="255"/>
          <ac:spMkLst>
            <pc:docMk/>
            <pc:sldMk cId="1508951652" sldId="1414"/>
            <ac:spMk id="2" creationId="{F08A2007-B9E6-48A8-9E5E-C98EDFD53C8F}"/>
          </ac:spMkLst>
        </pc:spChg>
        <pc:spChg chg="mod">
          <ac:chgData name="Ed Godfrey" userId="61aa7c48ee0e3db0" providerId="LiveId" clId="{8335A0B6-00C5-4AE9-84D0-03C4BA342304}" dt="2021-12-04T16:57:22.245" v="2565" actId="20577"/>
          <ac:spMkLst>
            <pc:docMk/>
            <pc:sldMk cId="1508951652" sldId="1414"/>
            <ac:spMk id="3" creationId="{F6C638D0-C884-48CF-BE26-27EEF100FAF2}"/>
          </ac:spMkLst>
        </pc:spChg>
      </pc:sldChg>
      <pc:sldChg chg="add del">
        <pc:chgData name="Ed Godfrey" userId="61aa7c48ee0e3db0" providerId="LiveId" clId="{8335A0B6-00C5-4AE9-84D0-03C4BA342304}" dt="2021-12-04T17:10:06.986" v="3463" actId="47"/>
        <pc:sldMkLst>
          <pc:docMk/>
          <pc:sldMk cId="3054724149" sldId="1415"/>
        </pc:sldMkLst>
      </pc:sldChg>
      <pc:sldChg chg="addSp delSp modSp add mod delAnim modAnim">
        <pc:chgData name="Ed Godfrey" userId="61aa7c48ee0e3db0" providerId="LiveId" clId="{8335A0B6-00C5-4AE9-84D0-03C4BA342304}" dt="2021-12-04T17:07:01.210" v="3308"/>
        <pc:sldMkLst>
          <pc:docMk/>
          <pc:sldMk cId="4129878917" sldId="1416"/>
        </pc:sldMkLst>
        <pc:spChg chg="del">
          <ac:chgData name="Ed Godfrey" userId="61aa7c48ee0e3db0" providerId="LiveId" clId="{8335A0B6-00C5-4AE9-84D0-03C4BA342304}" dt="2021-12-04T17:01:50.813" v="2843" actId="21"/>
          <ac:spMkLst>
            <pc:docMk/>
            <pc:sldMk cId="4129878917" sldId="1416"/>
            <ac:spMk id="4" creationId="{B5579ECA-A1A9-4511-8F34-B3702DD1258C}"/>
          </ac:spMkLst>
        </pc:spChg>
        <pc:spChg chg="add mod">
          <ac:chgData name="Ed Godfrey" userId="61aa7c48ee0e3db0" providerId="LiveId" clId="{8335A0B6-00C5-4AE9-84D0-03C4BA342304}" dt="2021-12-04T17:05:56.887" v="3293" actId="20577"/>
          <ac:spMkLst>
            <pc:docMk/>
            <pc:sldMk cId="4129878917" sldId="1416"/>
            <ac:spMk id="5" creationId="{74BC3769-24AE-46A9-9C66-054F5614F54F}"/>
          </ac:spMkLst>
        </pc:spChg>
      </pc:sldChg>
      <pc:sldChg chg="delSp modSp add mod modAnim">
        <pc:chgData name="Ed Godfrey" userId="61aa7c48ee0e3db0" providerId="LiveId" clId="{8335A0B6-00C5-4AE9-84D0-03C4BA342304}" dt="2021-12-04T17:10:03.573" v="3462"/>
        <pc:sldMkLst>
          <pc:docMk/>
          <pc:sldMk cId="551038265" sldId="1417"/>
        </pc:sldMkLst>
        <pc:spChg chg="del mod">
          <ac:chgData name="Ed Godfrey" userId="61aa7c48ee0e3db0" providerId="LiveId" clId="{8335A0B6-00C5-4AE9-84D0-03C4BA342304}" dt="2021-12-04T17:09:19.259" v="3365" actId="21"/>
          <ac:spMkLst>
            <pc:docMk/>
            <pc:sldMk cId="551038265" sldId="1417"/>
            <ac:spMk id="2" creationId="{F08A2007-B9E6-48A8-9E5E-C98EDFD53C8F}"/>
          </ac:spMkLst>
        </pc:spChg>
        <pc:spChg chg="mod">
          <ac:chgData name="Ed Godfrey" userId="61aa7c48ee0e3db0" providerId="LiveId" clId="{8335A0B6-00C5-4AE9-84D0-03C4BA342304}" dt="2021-12-04T17:09:57.153" v="3461" actId="20577"/>
          <ac:spMkLst>
            <pc:docMk/>
            <pc:sldMk cId="551038265" sldId="1417"/>
            <ac:spMk id="4" creationId="{5FFD9D4E-7731-4199-9EF7-E475370B1CFB}"/>
          </ac:spMkLst>
        </pc:spChg>
      </pc:sldChg>
      <pc:sldChg chg="add">
        <pc:chgData name="Ed Godfrey" userId="61aa7c48ee0e3db0" providerId="LiveId" clId="{8335A0B6-00C5-4AE9-84D0-03C4BA342304}" dt="2021-12-04T17:10:17.509" v="3465"/>
        <pc:sldMkLst>
          <pc:docMk/>
          <pc:sldMk cId="3015162010" sldId="141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12/4/2021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12/4/2021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12/4/2021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12/4/2021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12/4/2021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12/4/2021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12/4/2021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eaf&#10;&#10;Description automatically generated with medium confidence">
            <a:extLst>
              <a:ext uri="{FF2B5EF4-FFF2-40B4-BE49-F238E27FC236}">
                <a16:creationId xmlns:a16="http://schemas.microsoft.com/office/drawing/2014/main" id="{6E3D22AA-551D-4941-8613-49EF30A8AA56}"/>
              </a:ext>
            </a:extLst>
          </p:cNvPr>
          <p:cNvPicPr>
            <a:picLocks noChangeAspect="1"/>
          </p:cNvPicPr>
          <p:nvPr/>
        </p:nvPicPr>
        <p:blipFill>
          <a:blip r:embed="rId2"/>
          <a:stretch>
            <a:fillRect/>
          </a:stretch>
        </p:blipFill>
        <p:spPr>
          <a:xfrm>
            <a:off x="4230" y="0"/>
            <a:ext cx="1218353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December 5,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6518245" y="2754683"/>
            <a:ext cx="5455771" cy="984885"/>
          </a:xfrm>
          <a:prstGeom prst="rect">
            <a:avLst/>
          </a:prstGeom>
          <a:noFill/>
        </p:spPr>
        <p:txBody>
          <a:bodyPr wrap="square" rtlCol="0">
            <a:spAutoFit/>
          </a:bodyPr>
          <a:lstStyle/>
          <a:p>
            <a:pPr algn="ctr"/>
            <a:r>
              <a:rPr lang="en-US" sz="3000" dirty="0"/>
              <a:t>The Prayer for Sanctification</a:t>
            </a:r>
          </a:p>
          <a:p>
            <a:pPr algn="ctr"/>
            <a:r>
              <a:rPr lang="en-US" sz="2800" i="1" dirty="0"/>
              <a:t>1 Thessalonians 5:23</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3:11-13; 5:23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046988"/>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3:11 Now may our God and Father Himself and Jesus our Lord direct our way to you; 12 and may the Lord cause you to increase and abound in love for one another, and for all people, just as we also do for you; 13 so that He may establish your hearts without blame in holiness [i.e. sanctified] before our God and Father at the coming of our Lord Jesus with all His saints.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2EE02FA-45DC-49DF-99AC-1EFB52E6D12E}"/>
              </a:ext>
            </a:extLst>
          </p:cNvPr>
          <p:cNvSpPr txBox="1"/>
          <p:nvPr/>
        </p:nvSpPr>
        <p:spPr>
          <a:xfrm>
            <a:off x="281632" y="4138509"/>
            <a:ext cx="11590636" cy="1569660"/>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5:23 Now may the God of peace Himself sanctify you entirely; and may your spirit and soul and body be preserved complete, without blame at the coming of our Lord Jesus Christ.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590254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92D050"/>
              </a:buClr>
              <a:buSzPct val="100000"/>
              <a:buFont typeface="+mj-lt"/>
              <a:buAutoNum type="romanUcPeriod"/>
            </a:pPr>
            <a:r>
              <a:rPr lang="en-US" sz="3200" b="1" cap="none" dirty="0">
                <a:solidFill>
                  <a:srgbClr val="92D050"/>
                </a:solidFill>
              </a:rPr>
              <a:t>The Prayer for Sanctification </a:t>
            </a:r>
            <a:r>
              <a:rPr lang="en-US" sz="3200" b="1" cap="none" baseline="30000" dirty="0">
                <a:solidFill>
                  <a:srgbClr val="92D050"/>
                </a:solidFill>
              </a:rPr>
              <a:t>(5:23)</a:t>
            </a:r>
          </a:p>
        </p:txBody>
      </p:sp>
      <p:sp>
        <p:nvSpPr>
          <p:cNvPr id="8" name="TextBox 7">
            <a:extLst>
              <a:ext uri="{FF2B5EF4-FFF2-40B4-BE49-F238E27FC236}">
                <a16:creationId xmlns:a16="http://schemas.microsoft.com/office/drawing/2014/main" id="{4324C081-9180-4200-A9C1-C69323420A3A}"/>
              </a:ext>
            </a:extLst>
          </p:cNvPr>
          <p:cNvSpPr txBox="1"/>
          <p:nvPr/>
        </p:nvSpPr>
        <p:spPr>
          <a:xfrm>
            <a:off x="261533" y="794258"/>
            <a:ext cx="11590636" cy="707886"/>
          </a:xfrm>
          <a:prstGeom prst="rect">
            <a:avLst/>
          </a:prstGeom>
          <a:noFill/>
        </p:spPr>
        <p:txBody>
          <a:bodyPr wrap="square" rtlCol="0">
            <a:spAutoFit/>
          </a:bodyPr>
          <a:lstStyle/>
          <a:p>
            <a:pPr algn="just"/>
            <a:r>
              <a:rPr lang="en-US" sz="2000" i="1" dirty="0"/>
              <a:t>Now may the God of peace Himself sanctify you entirely; and may your spirit and soul and body be preserved complete, without blame at the coming of our Lord Jesus Christ.</a:t>
            </a:r>
            <a:endParaRPr lang="en-US" sz="2000" dirty="0"/>
          </a:p>
        </p:txBody>
      </p:sp>
      <p:sp>
        <p:nvSpPr>
          <p:cNvPr id="4" name="TextBox 3">
            <a:extLst>
              <a:ext uri="{FF2B5EF4-FFF2-40B4-BE49-F238E27FC236}">
                <a16:creationId xmlns:a16="http://schemas.microsoft.com/office/drawing/2014/main" id="{71F9D38C-F5F6-4652-B93B-748ADD9AF7DF}"/>
              </a:ext>
            </a:extLst>
          </p:cNvPr>
          <p:cNvSpPr txBox="1"/>
          <p:nvPr/>
        </p:nvSpPr>
        <p:spPr>
          <a:xfrm>
            <a:off x="261533" y="1670558"/>
            <a:ext cx="11590636" cy="1938992"/>
          </a:xfrm>
          <a:prstGeom prst="rect">
            <a:avLst/>
          </a:prstGeom>
          <a:noFill/>
        </p:spPr>
        <p:txBody>
          <a:bodyPr wrap="square" rtlCol="0">
            <a:spAutoFit/>
          </a:bodyPr>
          <a:lstStyle/>
          <a:p>
            <a:pPr marL="457200" indent="-457200" algn="just">
              <a:buFont typeface="+mj-lt"/>
              <a:buAutoNum type="alphaUcPeriod" startAt="2"/>
            </a:pPr>
            <a:r>
              <a:rPr lang="en-US" sz="2400" b="1" dirty="0"/>
              <a:t>The cause of sanctification</a:t>
            </a:r>
          </a:p>
          <a:p>
            <a:pPr marL="800100" lvl="1" indent="-342900" algn="just">
              <a:buFont typeface="Wingdings" panose="05000000000000000000" pitchFamily="2" charset="2"/>
              <a:buChar char="§"/>
            </a:pPr>
            <a:r>
              <a:rPr lang="en-US" sz="2400" i="1" dirty="0"/>
              <a:t>God Himself…</a:t>
            </a:r>
          </a:p>
          <a:p>
            <a:pPr marL="800100" lvl="1" indent="-342900" algn="just">
              <a:buFont typeface="Wingdings" panose="05000000000000000000" pitchFamily="2" charset="2"/>
              <a:buChar char="§"/>
            </a:pPr>
            <a:endParaRPr lang="en-US" sz="2400" i="1" dirty="0"/>
          </a:p>
          <a:p>
            <a:pPr lvl="1" algn="just"/>
            <a:r>
              <a:rPr lang="en-US" sz="2400" dirty="0"/>
              <a:t>To be a Christian is to be sanctified, set apart by and for God, to live a life that is </a:t>
            </a:r>
            <a:r>
              <a:rPr lang="en-US" sz="2400" u="sng" dirty="0"/>
              <a:t>dependent</a:t>
            </a:r>
            <a:r>
              <a:rPr lang="en-US" sz="2400" dirty="0"/>
              <a:t> upon and </a:t>
            </a:r>
            <a:r>
              <a:rPr lang="en-US" sz="2400" u="sng" dirty="0"/>
              <a:t>pleasing</a:t>
            </a:r>
            <a:r>
              <a:rPr lang="en-US" sz="2400" dirty="0"/>
              <a:t> to Him in all things. </a:t>
            </a:r>
          </a:p>
        </p:txBody>
      </p:sp>
    </p:spTree>
    <p:extLst>
      <p:ext uri="{BB962C8B-B14F-4D97-AF65-F5344CB8AC3E}">
        <p14:creationId xmlns:p14="http://schemas.microsoft.com/office/powerpoint/2010/main" val="172802821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par>
                          <p:cTn id="8" fill="hold">
                            <p:stCondLst>
                              <p:cond delay="1750"/>
                            </p:stCondLst>
                            <p:childTnLst>
                              <p:par>
                                <p:cTn id="9" presetID="10" presetClass="entr" presetSubtype="0" fill="hold" nodeType="afterEffect">
                                  <p:stCondLst>
                                    <p:cond delay="12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75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175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5:15-22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539430"/>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15 See that no one repays another with evil for evil, but always seek after that which is good for one another and for all people. 16 Rejoice always; 17 pray without ceasing; 18 in everything give thanks; for this is God's will for you in Christ Jesus. 19 Do not quench the Spirit; 20 do not despise prophetic utterances. 21 But examine everything carefully; hold fast to that which is good; 22 abstain from every form of evil.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666089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Philippians 2:12-13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569660"/>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12 So then, my beloved, just as you have always obeyed, not as in my presence only, but now much more in my absence, work out your salvation with fear and trembling;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2ACC967-FDF2-4C67-8256-C30A5453F71E}"/>
              </a:ext>
            </a:extLst>
          </p:cNvPr>
          <p:cNvSpPr txBox="1"/>
          <p:nvPr/>
        </p:nvSpPr>
        <p:spPr>
          <a:xfrm>
            <a:off x="281632" y="2871684"/>
            <a:ext cx="11590636" cy="1077218"/>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13 for it is God who is </a:t>
            </a:r>
            <a:r>
              <a:rPr lang="en-US" sz="3200" i="1" u="sng" dirty="0">
                <a:effectLst/>
                <a:latin typeface="Calibri" panose="020F0502020204030204" pitchFamily="34" charset="0"/>
                <a:ea typeface="Calibri" panose="020F0502020204030204" pitchFamily="34" charset="0"/>
                <a:cs typeface="Calibri" panose="020F0502020204030204" pitchFamily="34" charset="0"/>
              </a:rPr>
              <a:t>at</a:t>
            </a:r>
            <a:r>
              <a:rPr lang="en-US" sz="3200" i="1" dirty="0">
                <a:effectLst/>
                <a:latin typeface="Calibri" panose="020F0502020204030204" pitchFamily="34" charset="0"/>
                <a:ea typeface="Calibri" panose="020F0502020204030204" pitchFamily="34" charset="0"/>
                <a:cs typeface="Calibri" panose="020F0502020204030204" pitchFamily="34" charset="0"/>
              </a:rPr>
              <a:t> </a:t>
            </a:r>
            <a:r>
              <a:rPr lang="en-US" sz="3200" i="1" u="sng" dirty="0">
                <a:effectLst/>
                <a:latin typeface="Calibri" panose="020F0502020204030204" pitchFamily="34" charset="0"/>
                <a:ea typeface="Calibri" panose="020F0502020204030204" pitchFamily="34" charset="0"/>
                <a:cs typeface="Calibri" panose="020F0502020204030204" pitchFamily="34" charset="0"/>
              </a:rPr>
              <a:t>work</a:t>
            </a:r>
            <a:r>
              <a:rPr lang="en-US" sz="3200" i="1" dirty="0">
                <a:effectLst/>
                <a:latin typeface="Calibri" panose="020F0502020204030204" pitchFamily="34" charset="0"/>
                <a:ea typeface="Calibri" panose="020F0502020204030204" pitchFamily="34" charset="0"/>
                <a:cs typeface="Calibri" panose="020F0502020204030204" pitchFamily="34" charset="0"/>
              </a:rPr>
              <a:t> </a:t>
            </a:r>
            <a:r>
              <a:rPr lang="en-US" sz="3200" i="1" u="sng" dirty="0">
                <a:effectLst/>
                <a:latin typeface="Calibri" panose="020F0502020204030204" pitchFamily="34" charset="0"/>
                <a:ea typeface="Calibri" panose="020F0502020204030204" pitchFamily="34" charset="0"/>
                <a:cs typeface="Calibri" panose="020F0502020204030204" pitchFamily="34" charset="0"/>
              </a:rPr>
              <a:t>in</a:t>
            </a:r>
            <a:r>
              <a:rPr lang="en-US" sz="3200" i="1" dirty="0">
                <a:effectLst/>
                <a:latin typeface="Calibri" panose="020F0502020204030204" pitchFamily="34" charset="0"/>
                <a:ea typeface="Calibri" panose="020F0502020204030204" pitchFamily="34" charset="0"/>
                <a:cs typeface="Calibri" panose="020F0502020204030204" pitchFamily="34" charset="0"/>
              </a:rPr>
              <a:t> </a:t>
            </a:r>
            <a:r>
              <a:rPr lang="en-US" sz="3200" i="1" u="sng" dirty="0">
                <a:effectLst/>
                <a:latin typeface="Calibri" panose="020F0502020204030204" pitchFamily="34" charset="0"/>
                <a:ea typeface="Calibri" panose="020F0502020204030204" pitchFamily="34" charset="0"/>
                <a:cs typeface="Calibri" panose="020F0502020204030204" pitchFamily="34" charset="0"/>
              </a:rPr>
              <a:t>you</a:t>
            </a:r>
            <a:r>
              <a:rPr lang="en-US" sz="3200" i="1" dirty="0">
                <a:effectLst/>
                <a:latin typeface="Calibri" panose="020F0502020204030204" pitchFamily="34" charset="0"/>
                <a:ea typeface="Calibri" panose="020F0502020204030204" pitchFamily="34" charset="0"/>
                <a:cs typeface="Calibri" panose="020F0502020204030204" pitchFamily="34" charset="0"/>
              </a:rPr>
              <a:t>, both to will and to work for His good pleasure. </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3377385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Ezekiel 36:26-27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862322"/>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26 Moreover, I will give you a new heart and put a new spirit within you; and I will remove the heart of stone from your flesh and give you a heart of flesh. 27 I will put My Spirit within you and </a:t>
            </a:r>
            <a:r>
              <a:rPr lang="en-US" sz="3600" i="1" u="sng" dirty="0">
                <a:effectLst/>
                <a:latin typeface="Calibri" panose="020F0502020204030204" pitchFamily="34" charset="0"/>
                <a:ea typeface="Calibri" panose="020F0502020204030204" pitchFamily="34" charset="0"/>
                <a:cs typeface="Calibri" panose="020F0502020204030204" pitchFamily="34" charset="0"/>
              </a:rPr>
              <a:t>cause you to walk in My statutes</a:t>
            </a:r>
            <a:r>
              <a:rPr lang="en-US" sz="3600" i="1" dirty="0">
                <a:effectLst/>
                <a:latin typeface="Calibri" panose="020F0502020204030204" pitchFamily="34" charset="0"/>
                <a:ea typeface="Calibri" panose="020F0502020204030204" pitchFamily="34" charset="0"/>
                <a:cs typeface="Calibri" panose="020F0502020204030204" pitchFamily="34" charset="0"/>
              </a:rPr>
              <a:t>, and </a:t>
            </a:r>
            <a:r>
              <a:rPr lang="en-US" sz="3600" i="1" u="sng" dirty="0">
                <a:effectLst/>
                <a:latin typeface="Calibri" panose="020F0502020204030204" pitchFamily="34" charset="0"/>
                <a:ea typeface="Calibri" panose="020F0502020204030204" pitchFamily="34" charset="0"/>
                <a:cs typeface="Calibri" panose="020F0502020204030204" pitchFamily="34" charset="0"/>
              </a:rPr>
              <a:t>you will be careful to observe My ordinances</a:t>
            </a:r>
            <a:r>
              <a:rPr lang="en-US" sz="3600" i="1" dirty="0">
                <a:effectLst/>
                <a:latin typeface="Calibri" panose="020F0502020204030204" pitchFamily="34" charset="0"/>
                <a:ea typeface="Calibri" panose="020F0502020204030204" pitchFamily="34" charset="0"/>
                <a:cs typeface="Calibri" panose="020F0502020204030204" pitchFamily="34"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389396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2 Thessalonians 2:13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308324"/>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But we should always give thanks to God for you, brethren beloved by the Lord, because God has chosen you from the beginning for salvation </a:t>
            </a:r>
            <a:r>
              <a:rPr lang="en-US" sz="3600" i="1" u="sng" dirty="0">
                <a:effectLst/>
                <a:latin typeface="Calibri" panose="020F0502020204030204" pitchFamily="34" charset="0"/>
                <a:ea typeface="Calibri" panose="020F0502020204030204" pitchFamily="34" charset="0"/>
                <a:cs typeface="Calibri" panose="020F0502020204030204" pitchFamily="34" charset="0"/>
              </a:rPr>
              <a:t>through</a:t>
            </a:r>
            <a:r>
              <a:rPr lang="en-US" sz="3600" i="1" dirty="0">
                <a:effectLst/>
                <a:latin typeface="Calibri" panose="020F0502020204030204" pitchFamily="34" charset="0"/>
                <a:ea typeface="Calibri" panose="020F0502020204030204" pitchFamily="34" charset="0"/>
                <a:cs typeface="Calibri" panose="020F0502020204030204" pitchFamily="34" charset="0"/>
              </a:rPr>
              <a:t> </a:t>
            </a:r>
            <a:r>
              <a:rPr lang="en-US" sz="3600" i="1" u="sng" dirty="0">
                <a:effectLst/>
                <a:latin typeface="Calibri" panose="020F0502020204030204" pitchFamily="34" charset="0"/>
                <a:ea typeface="Calibri" panose="020F0502020204030204" pitchFamily="34" charset="0"/>
                <a:cs typeface="Calibri" panose="020F0502020204030204" pitchFamily="34" charset="0"/>
              </a:rPr>
              <a:t>sanctification</a:t>
            </a:r>
            <a:r>
              <a:rPr lang="en-US" sz="3600" i="1" dirty="0">
                <a:effectLst/>
                <a:latin typeface="Calibri" panose="020F0502020204030204" pitchFamily="34" charset="0"/>
                <a:ea typeface="Calibri" panose="020F0502020204030204" pitchFamily="34" charset="0"/>
                <a:cs typeface="Calibri" panose="020F0502020204030204" pitchFamily="34" charset="0"/>
              </a:rPr>
              <a:t> by the Spirit and faith in the truth.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811177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3:13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754326"/>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13 so that He may establish your hearts without blame in holiness [i.e. sanctified] before our God and Father at the coming of our Lord Jesus with all His saints.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112768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Sanctification</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339650"/>
          </a:xfrm>
          <a:prstGeom prst="rect">
            <a:avLst/>
          </a:prstGeom>
          <a:noFill/>
        </p:spPr>
        <p:txBody>
          <a:bodyPr wrap="square" rtlCol="0">
            <a:spAutoFit/>
          </a:bodyPr>
          <a:lstStyle/>
          <a:p>
            <a:pPr marL="742950" marR="0" indent="-742950" algn="just">
              <a:spcBef>
                <a:spcPts val="0"/>
              </a:spcBef>
              <a:spcAft>
                <a:spcPts val="0"/>
              </a:spcAft>
              <a:buAutoNum type="arabicPeriod"/>
            </a:pPr>
            <a:r>
              <a:rPr lang="en-US" sz="3600" i="1" dirty="0">
                <a:effectLst/>
                <a:latin typeface="Calibri" panose="020F0502020204030204" pitchFamily="34" charset="0"/>
                <a:ea typeface="Calibri" panose="020F0502020204030204" pitchFamily="34" charset="0"/>
                <a:cs typeface="Calibri" panose="020F0502020204030204" pitchFamily="34" charset="0"/>
              </a:rPr>
              <a:t>Positional Sanctification </a:t>
            </a:r>
            <a:r>
              <a:rPr lang="en-US" sz="3200" dirty="0">
                <a:effectLst/>
                <a:latin typeface="Calibri" panose="020F0502020204030204" pitchFamily="34" charset="0"/>
                <a:ea typeface="Calibri" panose="020F0502020204030204" pitchFamily="34" charset="0"/>
                <a:cs typeface="Calibri" panose="020F0502020204030204" pitchFamily="34" charset="0"/>
              </a:rPr>
              <a:t>– </a:t>
            </a:r>
          </a:p>
          <a:p>
            <a:pPr lvl="2" algn="just"/>
            <a:r>
              <a:rPr lang="en-US" sz="3200" dirty="0">
                <a:effectLst/>
                <a:latin typeface="Calibri" panose="020F0502020204030204" pitchFamily="34" charset="0"/>
                <a:ea typeface="Calibri" panose="020F0502020204030204" pitchFamily="34" charset="0"/>
                <a:cs typeface="Calibri" panose="020F0502020204030204" pitchFamily="34" charset="0"/>
              </a:rPr>
              <a:t>(initial salvation) – set apart “in Christ” – i.e. justified </a:t>
            </a:r>
          </a:p>
          <a:p>
            <a:pPr marL="0" marR="0" algn="just">
              <a:spcBef>
                <a:spcPts val="0"/>
              </a:spcBef>
              <a:spcAft>
                <a:spcPts val="0"/>
              </a:spcAft>
            </a:pPr>
            <a:r>
              <a:rPr lang="en-US" sz="3600" i="1" dirty="0">
                <a:latin typeface="Calibri" panose="020F0502020204030204" pitchFamily="34" charset="0"/>
                <a:ea typeface="Calibri" panose="020F0502020204030204" pitchFamily="34" charset="0"/>
                <a:cs typeface="Calibri" panose="020F0502020204030204" pitchFamily="34" charset="0"/>
              </a:rPr>
              <a:t>2. Progressive/Practical Sanctification </a:t>
            </a:r>
            <a:r>
              <a:rPr lang="en-US" sz="3200" dirty="0">
                <a:latin typeface="Calibri" panose="020F0502020204030204" pitchFamily="34" charset="0"/>
                <a:ea typeface="Calibri" panose="020F0502020204030204" pitchFamily="34" charset="0"/>
                <a:cs typeface="Calibri" panose="020F0502020204030204" pitchFamily="34" charset="0"/>
              </a:rPr>
              <a:t>– </a:t>
            </a:r>
          </a:p>
          <a:p>
            <a:pPr lvl="2" algn="just"/>
            <a:r>
              <a:rPr lang="en-US" sz="3200" dirty="0">
                <a:latin typeface="Calibri" panose="020F0502020204030204" pitchFamily="34" charset="0"/>
                <a:ea typeface="Calibri" panose="020F0502020204030204" pitchFamily="34" charset="0"/>
                <a:cs typeface="Calibri" panose="020F0502020204030204" pitchFamily="34" charset="0"/>
              </a:rPr>
              <a:t>(present Christian living) – set apart for Christ; becoming increasingly like Jesus in attitude and action.</a:t>
            </a:r>
          </a:p>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3. Final/Full/Future Sanctification</a:t>
            </a:r>
          </a:p>
          <a:p>
            <a:pPr lvl="2" algn="just"/>
            <a:r>
              <a:rPr lang="en-US" sz="3200" dirty="0">
                <a:effectLst/>
                <a:latin typeface="Calibri" panose="020F0502020204030204" pitchFamily="34" charset="0"/>
                <a:ea typeface="Calibri" panose="020F0502020204030204" pitchFamily="34" charset="0"/>
                <a:cs typeface="Calibri" panose="020F0502020204030204" pitchFamily="34" charset="0"/>
              </a:rPr>
              <a:t>(glorification) – set apart finally and fully in the image of Christ at His coming.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180047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nodeType="afterEffect">
                                  <p:stCondLst>
                                    <p:cond delay="25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1750"/>
                                        <p:tgtEl>
                                          <p:spTgt spid="2">
                                            <p:txEl>
                                              <p:pRg st="2" end="2"/>
                                            </p:txEl>
                                          </p:spTgt>
                                        </p:tgtEl>
                                      </p:cBhvr>
                                    </p:animEffect>
                                  </p:childTnLst>
                                </p:cTn>
                              </p:par>
                            </p:childTnLst>
                          </p:cTn>
                        </p:par>
                        <p:par>
                          <p:cTn id="17" fill="hold">
                            <p:stCondLst>
                              <p:cond delay="1750"/>
                            </p:stCondLst>
                            <p:childTnLst>
                              <p:par>
                                <p:cTn id="18" presetID="10" presetClass="entr" presetSubtype="0" fill="hold" nodeType="afterEffect">
                                  <p:stCondLst>
                                    <p:cond delay="25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175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1750"/>
                                        <p:tgtEl>
                                          <p:spTgt spid="2">
                                            <p:txEl>
                                              <p:pRg st="4" end="4"/>
                                            </p:txEl>
                                          </p:spTgt>
                                        </p:tgtEl>
                                      </p:cBhvr>
                                    </p:animEffect>
                                  </p:childTnLst>
                                </p:cTn>
                              </p:par>
                            </p:childTnLst>
                          </p:cTn>
                        </p:par>
                        <p:par>
                          <p:cTn id="26" fill="hold">
                            <p:stCondLst>
                              <p:cond delay="1750"/>
                            </p:stCondLst>
                            <p:childTnLst>
                              <p:par>
                                <p:cTn id="27" presetID="10" presetClass="entr" presetSubtype="0" fill="hold" nodeType="afterEffect">
                                  <p:stCondLst>
                                    <p:cond delay="25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fade">
                                      <p:cBhvr>
                                        <p:cTn id="29" dur="175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Theological Questions</a:t>
            </a:r>
          </a:p>
        </p:txBody>
      </p:sp>
      <p:sp>
        <p:nvSpPr>
          <p:cNvPr id="4" name="TextBox 3">
            <a:extLst>
              <a:ext uri="{FF2B5EF4-FFF2-40B4-BE49-F238E27FC236}">
                <a16:creationId xmlns:a16="http://schemas.microsoft.com/office/drawing/2014/main" id="{B5579ECA-A1A9-4511-8F34-B3702DD1258C}"/>
              </a:ext>
            </a:extLst>
          </p:cNvPr>
          <p:cNvSpPr txBox="1"/>
          <p:nvPr/>
        </p:nvSpPr>
        <p:spPr>
          <a:xfrm>
            <a:off x="300682" y="861909"/>
            <a:ext cx="11590636" cy="3539430"/>
          </a:xfrm>
          <a:prstGeom prst="rect">
            <a:avLst/>
          </a:prstGeom>
          <a:noFill/>
        </p:spPr>
        <p:txBody>
          <a:bodyPr wrap="square" rtlCol="0">
            <a:spAutoFit/>
          </a:bodyPr>
          <a:lstStyle/>
          <a:p>
            <a:pPr marL="457200" marR="0" indent="-457200" algn="just">
              <a:spcBef>
                <a:spcPts val="0"/>
              </a:spcBef>
              <a:spcAft>
                <a:spcPts val="0"/>
              </a:spcAft>
              <a:buFont typeface="Wingdings" panose="05000000000000000000" pitchFamily="2" charset="2"/>
              <a:buChar char="§"/>
            </a:pPr>
            <a:r>
              <a:rPr lang="en-US" sz="3200" dirty="0">
                <a:effectLst/>
                <a:latin typeface="Arial" panose="020B0604020202020204" pitchFamily="34" charset="0"/>
                <a:ea typeface="Calibri" panose="020F0502020204030204" pitchFamily="34" charset="0"/>
                <a:cs typeface="Times New Roman" panose="02020603050405020304" pitchFamily="18" charset="0"/>
              </a:rPr>
              <a:t>What does Paul mean when he says, </a:t>
            </a:r>
            <a:r>
              <a:rPr lang="en-US" sz="3200" i="1" dirty="0">
                <a:effectLst/>
                <a:latin typeface="Calibri" panose="020F0502020204030204" pitchFamily="34" charset="0"/>
                <a:ea typeface="Calibri" panose="020F0502020204030204" pitchFamily="34" charset="0"/>
                <a:cs typeface="Calibri" panose="020F0502020204030204" pitchFamily="34" charset="0"/>
              </a:rPr>
              <a:t>“sanctify you entirely”</a:t>
            </a:r>
            <a:r>
              <a:rPr lang="en-US" sz="3200" dirty="0">
                <a:effectLst/>
                <a:latin typeface="Arial" panose="020B0604020202020204" pitchFamily="34" charset="0"/>
                <a:ea typeface="Calibri" panose="020F0502020204030204" pitchFamily="34" charset="0"/>
                <a:cs typeface="Times New Roman" panose="02020603050405020304" pitchFamily="18" charset="0"/>
              </a:rPr>
              <a:t>?</a:t>
            </a:r>
          </a:p>
          <a:p>
            <a:pPr marL="914400" lvl="1" indent="-457200" algn="just">
              <a:buFont typeface="Wingdings" panose="05000000000000000000" pitchFamily="2" charset="2"/>
              <a:buChar char="§"/>
            </a:pPr>
            <a:r>
              <a:rPr lang="en-US" sz="3200" i="1" dirty="0">
                <a:latin typeface="Arial" panose="020B0604020202020204" pitchFamily="34" charset="0"/>
                <a:ea typeface="Calibri" panose="020F0502020204030204" pitchFamily="34" charset="0"/>
                <a:cs typeface="Times New Roman" panose="02020603050405020304" pitchFamily="18" charset="0"/>
              </a:rPr>
              <a:t>Does this suggest the possibility of “sinless perfection” in this life?</a:t>
            </a:r>
          </a:p>
          <a:p>
            <a:pPr marL="914400" lvl="1" indent="-457200" algn="just">
              <a:buFont typeface="Wingdings" panose="05000000000000000000" pitchFamily="2" charset="2"/>
              <a:buChar char="§"/>
            </a:pPr>
            <a:endParaRPr lang="en-US" sz="3200" i="1" dirty="0">
              <a:effectLst/>
              <a:latin typeface="Arial" panose="020B0604020202020204" pitchFamily="34" charset="0"/>
              <a:ea typeface="Calibri" panose="020F0502020204030204" pitchFamily="34" charset="0"/>
              <a:cs typeface="Times New Roman" panose="02020603050405020304" pitchFamily="18" charset="0"/>
            </a:endParaRPr>
          </a:p>
          <a:p>
            <a:pPr marL="457200" indent="-457200" algn="just">
              <a:buFont typeface="Wingdings" panose="05000000000000000000" pitchFamily="2" charset="2"/>
              <a:buChar char="§"/>
            </a:pPr>
            <a:r>
              <a:rPr lang="en-US" sz="3200" dirty="0">
                <a:latin typeface="Arial" panose="020B0604020202020204" pitchFamily="34" charset="0"/>
                <a:ea typeface="Calibri" panose="020F0502020204030204" pitchFamily="34" charset="0"/>
                <a:cs typeface="Times New Roman" panose="02020603050405020304" pitchFamily="18" charset="0"/>
              </a:rPr>
              <a:t>The Bible does not teach this (Romans 7; Psalm 119)</a:t>
            </a:r>
          </a:p>
          <a:p>
            <a:pPr marL="457200" indent="-457200" algn="just">
              <a:buFont typeface="Wingdings" panose="05000000000000000000" pitchFamily="2" charset="2"/>
              <a:buChar char="§"/>
            </a:pPr>
            <a:r>
              <a:rPr lang="en-US" sz="3200" dirty="0">
                <a:latin typeface="Arial" panose="020B0604020202020204" pitchFamily="34" charset="0"/>
                <a:ea typeface="Calibri" panose="020F0502020204030204" pitchFamily="34" charset="0"/>
                <a:cs typeface="Times New Roman" panose="02020603050405020304" pitchFamily="18" charset="0"/>
              </a:rPr>
              <a:t>Experience informs us as we all know we are far from perfect</a:t>
            </a:r>
          </a:p>
        </p:txBody>
      </p:sp>
    </p:spTree>
    <p:extLst>
      <p:ext uri="{BB962C8B-B14F-4D97-AF65-F5344CB8AC3E}">
        <p14:creationId xmlns:p14="http://schemas.microsoft.com/office/powerpoint/2010/main" val="245433388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12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75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1750"/>
                                        <p:tgtEl>
                                          <p:spTgt spid="4">
                                            <p:txEl>
                                              <p:pRg st="3" end="3"/>
                                            </p:txEl>
                                          </p:spTgt>
                                        </p:tgtEl>
                                      </p:cBhvr>
                                    </p:animEffect>
                                  </p:childTnLst>
                                </p:cTn>
                              </p:par>
                            </p:childTnLst>
                          </p:cTn>
                        </p:par>
                        <p:par>
                          <p:cTn id="17" fill="hold">
                            <p:stCondLst>
                              <p:cond delay="1750"/>
                            </p:stCondLst>
                            <p:childTnLst>
                              <p:par>
                                <p:cTn id="18" presetID="10" presetClass="entr" presetSubtype="0" fill="hold" nodeType="afterEffect">
                                  <p:stCondLst>
                                    <p:cond delay="125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175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Romans 7:18-25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262979"/>
          </a:xfrm>
          <a:prstGeom prst="rect">
            <a:avLst/>
          </a:prstGeom>
          <a:noFill/>
        </p:spPr>
        <p:txBody>
          <a:bodyPr wrap="square" rtlCol="0">
            <a:spAutoFit/>
          </a:bodyPr>
          <a:lstStyle/>
          <a:p>
            <a:pPr marL="0" marR="0" algn="just">
              <a:spcBef>
                <a:spcPts val="0"/>
              </a:spcBef>
              <a:spcAft>
                <a:spcPts val="0"/>
              </a:spcAft>
            </a:pPr>
            <a:r>
              <a:rPr lang="en-US" sz="2800" i="1" dirty="0">
                <a:effectLst/>
                <a:latin typeface="Calibri" panose="020F0502020204030204" pitchFamily="34" charset="0"/>
                <a:ea typeface="Calibri" panose="020F0502020204030204" pitchFamily="34" charset="0"/>
                <a:cs typeface="Calibri" panose="020F0502020204030204" pitchFamily="34" charset="0"/>
              </a:rPr>
              <a:t>18 For I know that nothing good dwells in me, that is, in my flesh; for the willing is present in me, but the doing of the good is not. 19 For the good that I want, I do not do, but I practice the very evil that I do not want. 20 But if I am doing the very thing I do not want, I am no longer the one doing it, but sin which dwells in me. 21 I find then the principle that evil is present in me, the one who wants to do good. 22 For I joyfully concur with the law of God in the inner man, 23 but I see a different law in the members of my body, waging war against the law of my mind and making me a prisoner of the law of sin which is in my members. 24 Wretched man that I am! Who will set me free from the body of this death? 25 Thanks be to God through Jesus Christ our Lord! So then, on the one hand I myself with my mind am serving the law of God, but on the other, with my flesh the law of sin.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058257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5:23-28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466112"/>
          </a:xfrm>
          <a:prstGeom prst="rect">
            <a:avLst/>
          </a:prstGeom>
          <a:noFill/>
        </p:spPr>
        <p:txBody>
          <a:bodyPr wrap="square" rtlCol="0">
            <a:spAutoFit/>
          </a:bodyPr>
          <a:lstStyle/>
          <a:p>
            <a:pPr marL="0" marR="0" algn="just">
              <a:lnSpc>
                <a:spcPct val="97000"/>
              </a:lnSpc>
              <a:spcBef>
                <a:spcPts val="0"/>
              </a:spcBef>
              <a:spcAft>
                <a:spcPts val="0"/>
              </a:spcAft>
            </a:pPr>
            <a:r>
              <a:rPr lang="en-US" sz="4000" i="1" dirty="0">
                <a:effectLst/>
                <a:latin typeface="Calibri" panose="020F0502020204030204" pitchFamily="34" charset="0"/>
                <a:ea typeface="Times New Roman" panose="02020603050405020304" pitchFamily="18" charset="0"/>
              </a:rPr>
              <a:t>23 Now may the God of peace Himself sanctify you entirely; and may your spirit and soul and body be preserved complete, without blame at the coming of our Lord Jesus Christ. 24 Faithful is He who calls you, and He also will bring it to pass. 25 Brethren, pray for us. 26 Greet all the brethren with a holy kiss. 27 I adjure you by the Lord to have this letter read to all the brethren. 28 The grace of our Lord Jesus Christ be with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Psalm 119:133, 176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200329"/>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133 Establish my footsteps in Your word, And do not let any iniquity have dominion over me.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940B81B-1E20-4A46-9761-7CC2C3DCC413}"/>
              </a:ext>
            </a:extLst>
          </p:cNvPr>
          <p:cNvSpPr txBox="1"/>
          <p:nvPr/>
        </p:nvSpPr>
        <p:spPr>
          <a:xfrm>
            <a:off x="300682" y="2871684"/>
            <a:ext cx="11590636" cy="1200329"/>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176 I have gone astray like a lost sheep; seek Your servant, For I do not forget Your commandments.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311123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92D050"/>
              </a:buClr>
              <a:buSzPct val="100000"/>
              <a:buFont typeface="+mj-lt"/>
              <a:buAutoNum type="romanUcPeriod"/>
            </a:pPr>
            <a:r>
              <a:rPr lang="en-US" sz="3200" b="1" cap="none" dirty="0">
                <a:solidFill>
                  <a:srgbClr val="92D050"/>
                </a:solidFill>
              </a:rPr>
              <a:t>The Prayer for Sanctification </a:t>
            </a:r>
            <a:r>
              <a:rPr lang="en-US" sz="3200" b="1" cap="none" baseline="30000" dirty="0">
                <a:solidFill>
                  <a:srgbClr val="92D050"/>
                </a:solidFill>
              </a:rPr>
              <a:t>(5:23)</a:t>
            </a:r>
          </a:p>
        </p:txBody>
      </p:sp>
      <p:sp>
        <p:nvSpPr>
          <p:cNvPr id="8" name="TextBox 7">
            <a:extLst>
              <a:ext uri="{FF2B5EF4-FFF2-40B4-BE49-F238E27FC236}">
                <a16:creationId xmlns:a16="http://schemas.microsoft.com/office/drawing/2014/main" id="{4324C081-9180-4200-A9C1-C69323420A3A}"/>
              </a:ext>
            </a:extLst>
          </p:cNvPr>
          <p:cNvSpPr txBox="1"/>
          <p:nvPr/>
        </p:nvSpPr>
        <p:spPr>
          <a:xfrm>
            <a:off x="261533" y="794258"/>
            <a:ext cx="11590636" cy="707886"/>
          </a:xfrm>
          <a:prstGeom prst="rect">
            <a:avLst/>
          </a:prstGeom>
          <a:noFill/>
        </p:spPr>
        <p:txBody>
          <a:bodyPr wrap="square" rtlCol="0">
            <a:spAutoFit/>
          </a:bodyPr>
          <a:lstStyle/>
          <a:p>
            <a:pPr algn="just"/>
            <a:r>
              <a:rPr lang="en-US" sz="2000" i="1" dirty="0"/>
              <a:t>Now may the God of peace Himself sanctify you entirely; and may your spirit and soul and body be preserved complete, without blame at the coming of our Lord Jesus Christ.</a:t>
            </a:r>
            <a:endParaRPr lang="en-US" sz="2000" dirty="0"/>
          </a:p>
        </p:txBody>
      </p:sp>
      <p:sp>
        <p:nvSpPr>
          <p:cNvPr id="4" name="TextBox 3">
            <a:extLst>
              <a:ext uri="{FF2B5EF4-FFF2-40B4-BE49-F238E27FC236}">
                <a16:creationId xmlns:a16="http://schemas.microsoft.com/office/drawing/2014/main" id="{71F9D38C-F5F6-4652-B93B-748ADD9AF7DF}"/>
              </a:ext>
            </a:extLst>
          </p:cNvPr>
          <p:cNvSpPr txBox="1"/>
          <p:nvPr/>
        </p:nvSpPr>
        <p:spPr>
          <a:xfrm>
            <a:off x="261533" y="1670558"/>
            <a:ext cx="11590636" cy="1200329"/>
          </a:xfrm>
          <a:prstGeom prst="rect">
            <a:avLst/>
          </a:prstGeom>
          <a:noFill/>
        </p:spPr>
        <p:txBody>
          <a:bodyPr wrap="square" rtlCol="0">
            <a:spAutoFit/>
          </a:bodyPr>
          <a:lstStyle/>
          <a:p>
            <a:pPr marL="457200" indent="-457200" algn="just">
              <a:buFont typeface="+mj-lt"/>
              <a:buAutoNum type="alphaUcPeriod" startAt="3"/>
            </a:pPr>
            <a:r>
              <a:rPr lang="en-US" sz="2400" b="1" dirty="0"/>
              <a:t>The completion of sanctification</a:t>
            </a:r>
          </a:p>
          <a:p>
            <a:pPr marL="800100" lvl="1" indent="-342900" algn="just">
              <a:buFont typeface="Wingdings" panose="05000000000000000000" pitchFamily="2" charset="2"/>
              <a:buChar char="§"/>
            </a:pPr>
            <a:r>
              <a:rPr lang="en-US" sz="2400" dirty="0"/>
              <a:t>a plea to bring believers to the ultimate goal of sanctification, which is glorification, the full realization of being in Christ.</a:t>
            </a:r>
            <a:endParaRPr lang="en-US" sz="2400" i="1" dirty="0"/>
          </a:p>
        </p:txBody>
      </p:sp>
    </p:spTree>
    <p:extLst>
      <p:ext uri="{BB962C8B-B14F-4D97-AF65-F5344CB8AC3E}">
        <p14:creationId xmlns:p14="http://schemas.microsoft.com/office/powerpoint/2010/main" val="105951239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par>
                          <p:cTn id="8" fill="hold">
                            <p:stCondLst>
                              <p:cond delay="1750"/>
                            </p:stCondLst>
                            <p:childTnLst>
                              <p:par>
                                <p:cTn id="9" presetID="10" presetClass="entr" presetSubtype="0" fill="hold" nodeType="afterEffect">
                                  <p:stCondLst>
                                    <p:cond delay="42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7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Psalm 23:1-3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308324"/>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1 The Lord is my shepherd, I shall not want. 2 He makes me lie down in green pastures; He leads me beside quiet waters. 3 He restores my soul; He guides me in the paths of righteousness For His name's sake.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760070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Psalm 121:5-8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862322"/>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5 Yahweh is your keeper; Yahweh is your shade on your right hand. 6 The sun will not smite you by day, Nor the moon by night. 7 Yahweh will protect you from all evil; He will keep your soul. 8 Yahweh will guard your going out and your coming in From this time forth and forever.</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690121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Romans 8:29-30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416320"/>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29 For those whom He [God] foreknew, He also predestined to become conformed to the image of His Son, so that He would be the firstborn among many brethren; 30 and these whom He predestined, He also called; and these whom He called, He also justified; and these whom He justified, He also glorified.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077719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“Grace and Peace” In all of Paul’s Letters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200329"/>
          </a:xfrm>
          <a:prstGeom prst="rect">
            <a:avLst/>
          </a:prstGeom>
          <a:noFill/>
        </p:spPr>
        <p:txBody>
          <a:bodyPr wrap="square" rtlCol="0">
            <a:spAutoFit/>
          </a:bodyPr>
          <a:lstStyle/>
          <a:p>
            <a:pPr marL="0" marR="0" algn="just">
              <a:spcBef>
                <a:spcPts val="0"/>
              </a:spcBef>
              <a:spcAft>
                <a:spcPts val="0"/>
              </a:spcAft>
            </a:pPr>
            <a:r>
              <a:rPr lang="en-US" sz="2400" i="1" dirty="0">
                <a:latin typeface="Calibri" panose="020F0502020204030204" pitchFamily="34" charset="0"/>
                <a:ea typeface="Calibri" panose="020F0502020204030204" pitchFamily="34" charset="0"/>
                <a:cs typeface="Calibri" panose="020F0502020204030204" pitchFamily="34" charset="0"/>
              </a:rPr>
              <a:t>(</a:t>
            </a:r>
            <a:r>
              <a:rPr lang="en-US" sz="2400" i="1" dirty="0">
                <a:effectLst/>
                <a:latin typeface="Calibri" panose="020F0502020204030204" pitchFamily="34" charset="0"/>
                <a:ea typeface="Calibri" panose="020F0502020204030204" pitchFamily="34" charset="0"/>
                <a:cs typeface="Calibri" panose="020F0502020204030204" pitchFamily="34" charset="0"/>
              </a:rPr>
              <a:t>Romans 1:7; 1 Corinthians 1:3; 2 Corinthians 1:2; Galatians 1:3; Ephesians 1:2; Colossians 1:2; Philippians 1:2; 1 Thessalonians 1:1; 2 Thessalonians 1:2; 1 Timothy 1:2; 2 Timothy 1:2; Titus 1:4; Philemon 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65BF29C-780B-4D41-BC2E-E412AFCCFDE4}"/>
              </a:ext>
            </a:extLst>
          </p:cNvPr>
          <p:cNvSpPr txBox="1"/>
          <p:nvPr/>
        </p:nvSpPr>
        <p:spPr>
          <a:xfrm>
            <a:off x="281632" y="2052534"/>
            <a:ext cx="11590636" cy="3046988"/>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1 Thessalonians 1:1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3200" b="1" i="1" dirty="0">
                <a:effectLst/>
                <a:latin typeface="Calibri" panose="020F0502020204030204" pitchFamily="34" charset="0"/>
                <a:ea typeface="Calibri" panose="020F0502020204030204" pitchFamily="34" charset="0"/>
                <a:cs typeface="Calibri" panose="020F0502020204030204" pitchFamily="34" charset="0"/>
              </a:rPr>
              <a:t>Grace</a:t>
            </a:r>
            <a:r>
              <a:rPr lang="en-US" sz="3200" i="1" dirty="0">
                <a:effectLst/>
                <a:latin typeface="Calibri" panose="020F0502020204030204" pitchFamily="34" charset="0"/>
                <a:ea typeface="Calibri" panose="020F0502020204030204" pitchFamily="34" charset="0"/>
                <a:cs typeface="Calibri" panose="020F0502020204030204" pitchFamily="34" charset="0"/>
              </a:rPr>
              <a:t> to you and </a:t>
            </a:r>
            <a:r>
              <a:rPr lang="en-US" sz="3200" b="1" i="1" dirty="0">
                <a:effectLst/>
                <a:latin typeface="Calibri" panose="020F0502020204030204" pitchFamily="34" charset="0"/>
                <a:ea typeface="Calibri" panose="020F0502020204030204" pitchFamily="34" charset="0"/>
                <a:cs typeface="Calibri" panose="020F0502020204030204" pitchFamily="34" charset="0"/>
              </a:rPr>
              <a:t>peace</a:t>
            </a:r>
            <a:r>
              <a:rPr lang="en-US" sz="3200" i="1" dirty="0">
                <a:effectLst/>
                <a:latin typeface="Calibri" panose="020F0502020204030204" pitchFamily="34" charset="0"/>
                <a:ea typeface="Calibri" panose="020F0502020204030204" pitchFamily="34" charset="0"/>
                <a:cs typeface="Calibri" panose="020F0502020204030204" pitchFamily="34"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2 Thessalonians 1:2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3200" b="1" i="1" dirty="0">
                <a:effectLst/>
                <a:latin typeface="Calibri" panose="020F0502020204030204" pitchFamily="34" charset="0"/>
                <a:ea typeface="Calibri" panose="020F0502020204030204" pitchFamily="34" charset="0"/>
                <a:cs typeface="Calibri" panose="020F0502020204030204" pitchFamily="34" charset="0"/>
              </a:rPr>
              <a:t>Grace</a:t>
            </a:r>
            <a:r>
              <a:rPr lang="en-US" sz="3200" i="1" dirty="0">
                <a:effectLst/>
                <a:latin typeface="Calibri" panose="020F0502020204030204" pitchFamily="34" charset="0"/>
                <a:ea typeface="Calibri" panose="020F0502020204030204" pitchFamily="34" charset="0"/>
                <a:cs typeface="Calibri" panose="020F0502020204030204" pitchFamily="34" charset="0"/>
              </a:rPr>
              <a:t> to you and </a:t>
            </a:r>
            <a:r>
              <a:rPr lang="en-US" sz="3200" b="1" i="1" dirty="0">
                <a:effectLst/>
                <a:latin typeface="Calibri" panose="020F0502020204030204" pitchFamily="34" charset="0"/>
                <a:ea typeface="Calibri" panose="020F0502020204030204" pitchFamily="34" charset="0"/>
                <a:cs typeface="Calibri" panose="020F0502020204030204" pitchFamily="34" charset="0"/>
              </a:rPr>
              <a:t>peace</a:t>
            </a:r>
            <a:r>
              <a:rPr lang="en-US" sz="3200" i="1" dirty="0">
                <a:effectLst/>
                <a:latin typeface="Calibri" panose="020F0502020204030204" pitchFamily="34" charset="0"/>
                <a:ea typeface="Calibri" panose="020F0502020204030204" pitchFamily="34" charset="0"/>
                <a:cs typeface="Calibri" panose="020F0502020204030204" pitchFamily="34" charset="0"/>
              </a:rPr>
              <a:t> from God the Father and the Lord Jesus Christ.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7B4C4A4-5616-4ACB-BD21-11BCF6E92F90}"/>
              </a:ext>
            </a:extLst>
          </p:cNvPr>
          <p:cNvSpPr txBox="1"/>
          <p:nvPr/>
        </p:nvSpPr>
        <p:spPr>
          <a:xfrm>
            <a:off x="243532" y="5338659"/>
            <a:ext cx="11590636" cy="584775"/>
          </a:xfrm>
          <a:prstGeom prst="rect">
            <a:avLst/>
          </a:prstGeom>
          <a:noFill/>
        </p:spPr>
        <p:txBody>
          <a:bodyPr wrap="square" rtlCol="0">
            <a:spAutoFit/>
          </a:bodyPr>
          <a:lstStyle/>
          <a:p>
            <a:pPr marL="0" marR="0" algn="ctr">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For Paul, “grace and peace” = salvation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244460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Romans 5:1-2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170099"/>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1 Therefore, having been justified by faith, we have </a:t>
            </a:r>
            <a:r>
              <a:rPr lang="en-US" sz="4000" b="1" i="1" u="sng" dirty="0">
                <a:effectLst/>
                <a:latin typeface="Calibri" panose="020F0502020204030204" pitchFamily="34" charset="0"/>
                <a:ea typeface="Calibri" panose="020F0502020204030204" pitchFamily="34" charset="0"/>
                <a:cs typeface="Calibri" panose="020F0502020204030204" pitchFamily="34" charset="0"/>
              </a:rPr>
              <a:t>peace</a:t>
            </a:r>
            <a:r>
              <a:rPr lang="en-US" sz="4000" i="1" dirty="0">
                <a:effectLst/>
                <a:latin typeface="Calibri" panose="020F0502020204030204" pitchFamily="34" charset="0"/>
                <a:ea typeface="Calibri" panose="020F0502020204030204" pitchFamily="34" charset="0"/>
                <a:cs typeface="Calibri" panose="020F0502020204030204" pitchFamily="34" charset="0"/>
              </a:rPr>
              <a:t> with God through our Lord Jesus Christ, 2 through whom also we have obtained our introduction by faith into this </a:t>
            </a:r>
            <a:r>
              <a:rPr lang="en-US" sz="4000" b="1" i="1" u="sng" dirty="0">
                <a:effectLst/>
                <a:latin typeface="Calibri" panose="020F0502020204030204" pitchFamily="34" charset="0"/>
                <a:ea typeface="Calibri" panose="020F0502020204030204" pitchFamily="34" charset="0"/>
                <a:cs typeface="Calibri" panose="020F0502020204030204" pitchFamily="34" charset="0"/>
              </a:rPr>
              <a:t>grace</a:t>
            </a:r>
            <a:r>
              <a:rPr lang="en-US" sz="4000" i="1" dirty="0">
                <a:effectLst/>
                <a:latin typeface="Calibri" panose="020F0502020204030204" pitchFamily="34" charset="0"/>
                <a:ea typeface="Calibri" panose="020F0502020204030204" pitchFamily="34" charset="0"/>
                <a:cs typeface="Calibri" panose="020F0502020204030204" pitchFamily="34" charset="0"/>
              </a:rPr>
              <a:t> in which we stand; and we exult in hope of the glory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895165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Theological Questions</a:t>
            </a:r>
          </a:p>
        </p:txBody>
      </p:sp>
      <p:sp>
        <p:nvSpPr>
          <p:cNvPr id="5" name="TextBox 4">
            <a:extLst>
              <a:ext uri="{FF2B5EF4-FFF2-40B4-BE49-F238E27FC236}">
                <a16:creationId xmlns:a16="http://schemas.microsoft.com/office/drawing/2014/main" id="{74BC3769-24AE-46A9-9C66-054F5614F54F}"/>
              </a:ext>
            </a:extLst>
          </p:cNvPr>
          <p:cNvSpPr txBox="1"/>
          <p:nvPr/>
        </p:nvSpPr>
        <p:spPr>
          <a:xfrm>
            <a:off x="300682" y="852384"/>
            <a:ext cx="11590636" cy="5016758"/>
          </a:xfrm>
          <a:prstGeom prst="rect">
            <a:avLst/>
          </a:prstGeom>
          <a:noFill/>
        </p:spPr>
        <p:txBody>
          <a:bodyPr wrap="square" rtlCol="0">
            <a:spAutoFit/>
          </a:bodyPr>
          <a:lstStyle/>
          <a:p>
            <a:pPr marL="457200" marR="0" indent="-457200" algn="just">
              <a:spcBef>
                <a:spcPts val="0"/>
              </a:spcBef>
              <a:spcAft>
                <a:spcPts val="0"/>
              </a:spcAft>
              <a:buFont typeface="Wingdings" panose="05000000000000000000" pitchFamily="2" charset="2"/>
              <a:buChar char="§"/>
            </a:pPr>
            <a:r>
              <a:rPr lang="en-US" sz="3200" dirty="0">
                <a:effectLst/>
                <a:latin typeface="Arial" panose="020B0604020202020204" pitchFamily="34" charset="0"/>
                <a:ea typeface="Calibri" panose="020F0502020204030204" pitchFamily="34" charset="0"/>
                <a:cs typeface="Times New Roman" panose="02020603050405020304" pitchFamily="18" charset="0"/>
              </a:rPr>
              <a:t>Is humanity a dichotomy or a trichotomy; that is, are we made up of three parts, </a:t>
            </a:r>
            <a:r>
              <a:rPr lang="en-US" sz="3200" i="1" dirty="0">
                <a:effectLst/>
                <a:latin typeface="Calibri" panose="020F0502020204030204" pitchFamily="34" charset="0"/>
                <a:ea typeface="Calibri" panose="020F0502020204030204" pitchFamily="34" charset="0"/>
                <a:cs typeface="Calibri" panose="020F0502020204030204" pitchFamily="34" charset="0"/>
              </a:rPr>
              <a:t>“spirit, soul, and body”</a:t>
            </a:r>
            <a:r>
              <a:rPr lang="en-US" sz="3200" dirty="0">
                <a:effectLst/>
                <a:latin typeface="Arial" panose="020B0604020202020204" pitchFamily="34" charset="0"/>
                <a:ea typeface="Calibri" panose="020F0502020204030204" pitchFamily="34" charset="0"/>
                <a:cs typeface="Times New Roman" panose="02020603050405020304" pitchFamily="18" charset="0"/>
              </a:rPr>
              <a:t> or are we only two parts, spirit and body, or soul and body?</a:t>
            </a:r>
          </a:p>
          <a:p>
            <a:pPr marL="457200" marR="0" indent="-457200" algn="just">
              <a:spcBef>
                <a:spcPts val="0"/>
              </a:spcBef>
              <a:spcAft>
                <a:spcPts val="0"/>
              </a:spcAft>
              <a:buFont typeface="Wingdings" panose="05000000000000000000" pitchFamily="2" charset="2"/>
              <a:buChar char="§"/>
            </a:pPr>
            <a:endParaRPr lang="en-US" sz="3200" dirty="0">
              <a:latin typeface="Arial" panose="020B0604020202020204" pitchFamily="34" charset="0"/>
              <a:ea typeface="Calibri" panose="020F0502020204030204" pitchFamily="34" charset="0"/>
              <a:cs typeface="Times New Roman" panose="02020603050405020304" pitchFamily="18" charset="0"/>
            </a:endParaRPr>
          </a:p>
          <a:p>
            <a:pPr marL="457200" marR="0" indent="-457200" algn="just">
              <a:spcBef>
                <a:spcPts val="0"/>
              </a:spcBef>
              <a:spcAft>
                <a:spcPts val="0"/>
              </a:spcAft>
              <a:buFont typeface="Wingdings" panose="05000000000000000000" pitchFamily="2" charset="2"/>
              <a:buChar char="§"/>
            </a:pPr>
            <a:r>
              <a:rPr lang="en-US" sz="3200" dirty="0">
                <a:effectLst/>
                <a:latin typeface="Arial" panose="020B0604020202020204" pitchFamily="34" charset="0"/>
                <a:ea typeface="Calibri" panose="020F0502020204030204" pitchFamily="34" charset="0"/>
                <a:cs typeface="Times New Roman" panose="02020603050405020304" pitchFamily="18" charset="0"/>
              </a:rPr>
              <a:t>Scripture reveals humanity is a dichotomy, made up of two parts; body and spirit/soul or material and immaterial. (See Matthew 10:28; Romans 8:10).</a:t>
            </a:r>
          </a:p>
          <a:p>
            <a:pPr marL="457200" marR="0" indent="-457200" algn="just">
              <a:spcBef>
                <a:spcPts val="0"/>
              </a:spcBef>
              <a:spcAft>
                <a:spcPts val="0"/>
              </a:spcAft>
              <a:buFont typeface="Wingdings" panose="05000000000000000000" pitchFamily="2" charset="2"/>
              <a:buChar char="§"/>
            </a:pPr>
            <a:r>
              <a:rPr lang="en-US" sz="3200" dirty="0">
                <a:latin typeface="Arial" panose="020B0604020202020204" pitchFamily="34" charset="0"/>
                <a:ea typeface="Calibri" panose="020F0502020204030204" pitchFamily="34" charset="0"/>
                <a:cs typeface="Times New Roman" panose="02020603050405020304" pitchFamily="18" charset="0"/>
              </a:rPr>
              <a:t>Other stated aspects of our humanity (i.e. mind, heart, strength, etc. are simply further expressions the immaterial part of human nature.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987891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75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175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What is a Christian?</a:t>
            </a:r>
          </a:p>
        </p:txBody>
      </p:sp>
      <p:sp>
        <p:nvSpPr>
          <p:cNvPr id="4" name="TextBox 3">
            <a:extLst>
              <a:ext uri="{FF2B5EF4-FFF2-40B4-BE49-F238E27FC236}">
                <a16:creationId xmlns:a16="http://schemas.microsoft.com/office/drawing/2014/main" id="{5FFD9D4E-7731-4199-9EF7-E475370B1CFB}"/>
              </a:ext>
            </a:extLst>
          </p:cNvPr>
          <p:cNvSpPr txBox="1"/>
          <p:nvPr/>
        </p:nvSpPr>
        <p:spPr>
          <a:xfrm>
            <a:off x="297814" y="992200"/>
            <a:ext cx="11590636" cy="1754326"/>
          </a:xfrm>
          <a:prstGeom prst="rect">
            <a:avLst/>
          </a:prstGeom>
          <a:noFill/>
        </p:spPr>
        <p:txBody>
          <a:bodyPr wrap="square" rtlCol="0">
            <a:spAutoFit/>
          </a:bodyPr>
          <a:lstStyle/>
          <a:p>
            <a:pPr algn="just"/>
            <a:r>
              <a:rPr lang="en-US" sz="3600" i="1" dirty="0"/>
              <a:t>A Christians is one who is sanctified, set apart by and for God to live a life that is </a:t>
            </a:r>
            <a:r>
              <a:rPr lang="en-US" sz="3600" i="1" u="sng" dirty="0"/>
              <a:t>dependent</a:t>
            </a:r>
            <a:r>
              <a:rPr lang="en-US" sz="3600" i="1" dirty="0"/>
              <a:t> upon and </a:t>
            </a:r>
            <a:r>
              <a:rPr lang="en-US" sz="3600" i="1" u="sng" dirty="0"/>
              <a:t>pleasing</a:t>
            </a:r>
            <a:r>
              <a:rPr lang="en-US" sz="3600" i="1" dirty="0"/>
              <a:t> to Him in all things.</a:t>
            </a:r>
            <a:endParaRPr lang="en-US" sz="3600" dirty="0"/>
          </a:p>
        </p:txBody>
      </p:sp>
    </p:spTree>
    <p:extLst>
      <p:ext uri="{BB962C8B-B14F-4D97-AF65-F5344CB8AC3E}">
        <p14:creationId xmlns:p14="http://schemas.microsoft.com/office/powerpoint/2010/main" val="55103826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eaf&#10;&#10;Description automatically generated with medium confidence">
            <a:extLst>
              <a:ext uri="{FF2B5EF4-FFF2-40B4-BE49-F238E27FC236}">
                <a16:creationId xmlns:a16="http://schemas.microsoft.com/office/drawing/2014/main" id="{6E3D22AA-551D-4941-8613-49EF30A8AA56}"/>
              </a:ext>
            </a:extLst>
          </p:cNvPr>
          <p:cNvPicPr>
            <a:picLocks noChangeAspect="1"/>
          </p:cNvPicPr>
          <p:nvPr/>
        </p:nvPicPr>
        <p:blipFill>
          <a:blip r:embed="rId2"/>
          <a:stretch>
            <a:fillRect/>
          </a:stretch>
        </p:blipFill>
        <p:spPr>
          <a:xfrm>
            <a:off x="4230" y="0"/>
            <a:ext cx="1218353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December 5,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6518245" y="2754683"/>
            <a:ext cx="5455771" cy="984885"/>
          </a:xfrm>
          <a:prstGeom prst="rect">
            <a:avLst/>
          </a:prstGeom>
          <a:noFill/>
        </p:spPr>
        <p:txBody>
          <a:bodyPr wrap="square" rtlCol="0">
            <a:spAutoFit/>
          </a:bodyPr>
          <a:lstStyle/>
          <a:p>
            <a:pPr algn="ctr"/>
            <a:r>
              <a:rPr lang="en-US" sz="3000" dirty="0"/>
              <a:t>The Prayer for Sanctification</a:t>
            </a:r>
          </a:p>
          <a:p>
            <a:pPr algn="ctr"/>
            <a:r>
              <a:rPr lang="en-US" sz="2800" i="1" dirty="0"/>
              <a:t>1 Thessalonians 5:23</a:t>
            </a:r>
          </a:p>
        </p:txBody>
      </p:sp>
    </p:spTree>
    <p:extLst>
      <p:ext uri="{BB962C8B-B14F-4D97-AF65-F5344CB8AC3E}">
        <p14:creationId xmlns:p14="http://schemas.microsoft.com/office/powerpoint/2010/main" val="3015162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What is a Christian?</a:t>
            </a:r>
          </a:p>
        </p:txBody>
      </p:sp>
      <p:pic>
        <p:nvPicPr>
          <p:cNvPr id="5" name="Picture 4" descr="Text&#10;&#10;Description automatically generated">
            <a:extLst>
              <a:ext uri="{FF2B5EF4-FFF2-40B4-BE49-F238E27FC236}">
                <a16:creationId xmlns:a16="http://schemas.microsoft.com/office/drawing/2014/main" id="{EFF1536A-68EF-4433-B2B1-F3DCCD546E8B}"/>
              </a:ext>
            </a:extLst>
          </p:cNvPr>
          <p:cNvPicPr>
            <a:picLocks noChangeAspect="1"/>
          </p:cNvPicPr>
          <p:nvPr/>
        </p:nvPicPr>
        <p:blipFill>
          <a:blip r:embed="rId2"/>
          <a:stretch>
            <a:fillRect/>
          </a:stretch>
        </p:blipFill>
        <p:spPr>
          <a:xfrm>
            <a:off x="25400" y="12700"/>
            <a:ext cx="12141200" cy="6832600"/>
          </a:xfrm>
          <a:prstGeom prst="rect">
            <a:avLst/>
          </a:prstGeom>
        </p:spPr>
      </p:pic>
    </p:spTree>
    <p:extLst>
      <p:ext uri="{BB962C8B-B14F-4D97-AF65-F5344CB8AC3E}">
        <p14:creationId xmlns:p14="http://schemas.microsoft.com/office/powerpoint/2010/main" val="193986723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Titus 3:5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554545"/>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He [God] saved us, not on the basis of deeds which we have done in righteousness, but according to His mercy, by the washing of regeneration and renewing by the Holy Spirit…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258635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John 2:4-6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401205"/>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4 The one who says, "I have come to know Him," and does not keep His commandments, is a liar, and the truth is not in him; 5 but whoever keeps His word, in him the love of God has truly been perfected. By this we know that we are in Him: 6 the one who says he abides in Him ought himself to walk in the same manner as He walked.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882456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What is a Christian?</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569660"/>
          </a:xfrm>
          <a:prstGeom prst="rect">
            <a:avLst/>
          </a:prstGeom>
          <a:noFill/>
        </p:spPr>
        <p:txBody>
          <a:bodyPr wrap="square" rtlCol="0">
            <a:spAutoFit/>
          </a:bodyPr>
          <a:lstStyle/>
          <a:p>
            <a:pPr marR="0" lvl="0" algn="just">
              <a:spcBef>
                <a:spcPts val="0"/>
              </a:spcBef>
              <a:spcAft>
                <a:spcPts val="0"/>
              </a:spcAft>
            </a:pPr>
            <a:r>
              <a:rPr lang="en-US" sz="3200" dirty="0">
                <a:effectLst/>
                <a:latin typeface="Arial" panose="020B0604020202020204" pitchFamily="34" charset="0"/>
                <a:ea typeface="Times New Roman" panose="02020603050405020304" pitchFamily="18" charset="0"/>
              </a:rPr>
              <a:t>Being a Christian is not merely about what </a:t>
            </a:r>
            <a:r>
              <a:rPr lang="en-US" sz="3200" b="1" dirty="0">
                <a:effectLst/>
                <a:latin typeface="Arial" panose="020B0604020202020204" pitchFamily="34" charset="0"/>
                <a:ea typeface="Times New Roman" panose="02020603050405020304" pitchFamily="18" charset="0"/>
              </a:rPr>
              <a:t>YOU</a:t>
            </a:r>
            <a:r>
              <a:rPr lang="en-US" sz="3200" dirty="0">
                <a:effectLst/>
                <a:latin typeface="Arial" panose="020B0604020202020204" pitchFamily="34" charset="0"/>
                <a:ea typeface="Times New Roman" panose="02020603050405020304" pitchFamily="18" charset="0"/>
              </a:rPr>
              <a:t> do for God, but rather, as I hope to prove to you this morning, it is more about what </a:t>
            </a:r>
            <a:r>
              <a:rPr lang="en-US" sz="3200" b="1" dirty="0">
                <a:effectLst/>
                <a:latin typeface="Arial" panose="020B0604020202020204" pitchFamily="34" charset="0"/>
                <a:ea typeface="Times New Roman" panose="02020603050405020304" pitchFamily="18" charset="0"/>
              </a:rPr>
              <a:t>GOD</a:t>
            </a:r>
            <a:r>
              <a:rPr lang="en-US" sz="3200" dirty="0">
                <a:effectLst/>
                <a:latin typeface="Arial" panose="020B0604020202020204" pitchFamily="34" charset="0"/>
                <a:ea typeface="Times New Roman" panose="02020603050405020304" pitchFamily="18" charset="0"/>
              </a:rPr>
              <a:t> is doing in you.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5FFD9D4E-7731-4199-9EF7-E475370B1CFB}"/>
              </a:ext>
            </a:extLst>
          </p:cNvPr>
          <p:cNvSpPr txBox="1"/>
          <p:nvPr/>
        </p:nvSpPr>
        <p:spPr>
          <a:xfrm>
            <a:off x="297814" y="2954350"/>
            <a:ext cx="11590636" cy="1077218"/>
          </a:xfrm>
          <a:prstGeom prst="rect">
            <a:avLst/>
          </a:prstGeom>
          <a:noFill/>
        </p:spPr>
        <p:txBody>
          <a:bodyPr wrap="square" rtlCol="0">
            <a:spAutoFit/>
          </a:bodyPr>
          <a:lstStyle/>
          <a:p>
            <a:pPr marL="0" marR="0" algn="just">
              <a:spcBef>
                <a:spcPts val="0"/>
              </a:spcBef>
              <a:spcAft>
                <a:spcPts val="0"/>
              </a:spcAft>
            </a:pPr>
            <a:r>
              <a:rPr lang="en-US" sz="3200" dirty="0">
                <a:effectLst/>
                <a:latin typeface="Arial" panose="020B0604020202020204" pitchFamily="34" charset="0"/>
                <a:ea typeface="Calibri" panose="020F0502020204030204" pitchFamily="34" charset="0"/>
                <a:cs typeface="Times New Roman" panose="02020603050405020304" pitchFamily="18" charset="0"/>
              </a:rPr>
              <a:t>Sanctification is the living out of the holiness and righteousness of Christ in one’s life in the power of the Spirit of God.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456931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3:6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554545"/>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But now that Timothy has come to us from you, and has brought us good news of your faith and love, and that you always think kindly of us, longing to see us just as we also long to see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369176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Questions and outline</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016758"/>
          </a:xfrm>
          <a:prstGeom prst="rect">
            <a:avLst/>
          </a:prstGeom>
          <a:noFill/>
        </p:spPr>
        <p:txBody>
          <a:bodyPr wrap="square" rtlCol="0">
            <a:spAutoFit/>
          </a:bodyPr>
          <a:lstStyle/>
          <a:p>
            <a:pPr marL="457200" marR="0" indent="-457200" algn="just">
              <a:spcBef>
                <a:spcPts val="0"/>
              </a:spcBef>
              <a:spcAft>
                <a:spcPts val="0"/>
              </a:spcAft>
              <a:buFont typeface="Wingdings" panose="05000000000000000000" pitchFamily="2" charset="2"/>
              <a:buChar char="§"/>
            </a:pPr>
            <a:r>
              <a:rPr lang="en-US" sz="3200" dirty="0">
                <a:effectLst/>
                <a:latin typeface="Arial" panose="020B0604020202020204" pitchFamily="34" charset="0"/>
                <a:ea typeface="Calibri" panose="020F0502020204030204" pitchFamily="34" charset="0"/>
                <a:cs typeface="Times New Roman" panose="02020603050405020304" pitchFamily="18" charset="0"/>
              </a:rPr>
              <a:t>What does Paul mean when he says, </a:t>
            </a:r>
            <a:r>
              <a:rPr lang="en-US" sz="3200" i="1" dirty="0">
                <a:effectLst/>
                <a:latin typeface="Calibri" panose="020F0502020204030204" pitchFamily="34" charset="0"/>
                <a:ea typeface="Calibri" panose="020F0502020204030204" pitchFamily="34" charset="0"/>
                <a:cs typeface="Calibri" panose="020F0502020204030204" pitchFamily="34" charset="0"/>
              </a:rPr>
              <a:t>“sanctify you entirely”</a:t>
            </a:r>
            <a:r>
              <a:rPr lang="en-US" sz="3200" dirty="0">
                <a:effectLst/>
                <a:latin typeface="Arial" panose="020B0604020202020204" pitchFamily="34" charset="0"/>
                <a:ea typeface="Calibri" panose="020F0502020204030204" pitchFamily="34" charset="0"/>
                <a:cs typeface="Times New Roman" panose="02020603050405020304" pitchFamily="18" charset="0"/>
              </a:rPr>
              <a:t>?</a:t>
            </a:r>
          </a:p>
          <a:p>
            <a:pPr marL="457200" marR="0" indent="-457200" algn="just">
              <a:spcBef>
                <a:spcPts val="0"/>
              </a:spcBef>
              <a:spcAft>
                <a:spcPts val="0"/>
              </a:spcAft>
              <a:buFont typeface="Wingdings" panose="05000000000000000000" pitchFamily="2" charset="2"/>
              <a:buChar char="§"/>
            </a:pPr>
            <a:r>
              <a:rPr lang="en-US" sz="3200" dirty="0">
                <a:effectLst/>
                <a:latin typeface="Arial" panose="020B0604020202020204" pitchFamily="34" charset="0"/>
                <a:ea typeface="Calibri" panose="020F0502020204030204" pitchFamily="34" charset="0"/>
                <a:cs typeface="Times New Roman" panose="02020603050405020304" pitchFamily="18" charset="0"/>
              </a:rPr>
              <a:t>Is humanity a dichotomy or a trichotomy; that is, are we made up of three parts, </a:t>
            </a:r>
            <a:r>
              <a:rPr lang="en-US" sz="3200" i="1" dirty="0">
                <a:effectLst/>
                <a:latin typeface="Calibri" panose="020F0502020204030204" pitchFamily="34" charset="0"/>
                <a:ea typeface="Calibri" panose="020F0502020204030204" pitchFamily="34" charset="0"/>
                <a:cs typeface="Calibri" panose="020F0502020204030204" pitchFamily="34" charset="0"/>
              </a:rPr>
              <a:t>“spirit, soul, and body”</a:t>
            </a:r>
            <a:r>
              <a:rPr lang="en-US" sz="3200" dirty="0">
                <a:effectLst/>
                <a:latin typeface="Arial" panose="020B0604020202020204" pitchFamily="34" charset="0"/>
                <a:ea typeface="Calibri" panose="020F0502020204030204" pitchFamily="34" charset="0"/>
                <a:cs typeface="Times New Roman" panose="02020603050405020304" pitchFamily="18" charset="0"/>
              </a:rPr>
              <a:t> or are we only two parts, spirit and body, or soul and body?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spcBef>
                <a:spcPts val="0"/>
              </a:spcBef>
              <a:spcAft>
                <a:spcPts val="0"/>
              </a:spcAft>
            </a:pPr>
            <a:r>
              <a:rPr lang="en-US" sz="3200" dirty="0">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spcBef>
                <a:spcPts val="0"/>
              </a:spcBef>
              <a:spcAft>
                <a:spcPts val="0"/>
              </a:spcAft>
            </a:pPr>
            <a:r>
              <a:rPr lang="en-US" sz="3200" dirty="0">
                <a:latin typeface="Arial" panose="020B0604020202020204" pitchFamily="34" charset="0"/>
                <a:ea typeface="Calibri" panose="020F0502020204030204" pitchFamily="34" charset="0"/>
                <a:cs typeface="Times New Roman" panose="02020603050405020304" pitchFamily="18" charset="0"/>
              </a:rPr>
              <a:t>O</a:t>
            </a:r>
            <a:r>
              <a:rPr lang="en-US" sz="3200" dirty="0">
                <a:effectLst/>
                <a:latin typeface="Arial" panose="020B0604020202020204" pitchFamily="34" charset="0"/>
                <a:ea typeface="Calibri" panose="020F0502020204030204" pitchFamily="34" charset="0"/>
                <a:cs typeface="Times New Roman" panose="02020603050405020304" pitchFamily="18" charset="0"/>
              </a:rPr>
              <a:t>utline for 1 Thessalonians 5:23-28</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3200" dirty="0">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buFont typeface="+mj-lt"/>
              <a:buAutoNum type="romanUcPeriod"/>
            </a:pPr>
            <a:r>
              <a:rPr lang="en-US" sz="3200" dirty="0">
                <a:effectLst/>
                <a:latin typeface="Arial" panose="020B0604020202020204" pitchFamily="34" charset="0"/>
                <a:ea typeface="Calibri" panose="020F0502020204030204" pitchFamily="34" charset="0"/>
                <a:cs typeface="Times New Roman" panose="02020603050405020304" pitchFamily="18" charset="0"/>
              </a:rPr>
              <a:t>The Prayer for Sanctification (5:23)</a:t>
            </a:r>
          </a:p>
          <a:p>
            <a:pPr marL="800100" lvl="1" indent="-342900" algn="just">
              <a:buFont typeface="+mj-lt"/>
              <a:buAutoNum type="romanUcPeriod"/>
            </a:pPr>
            <a:r>
              <a:rPr lang="en-US" sz="3200" dirty="0">
                <a:effectLst/>
                <a:latin typeface="Arial" panose="020B0604020202020204" pitchFamily="34" charset="0"/>
                <a:ea typeface="Calibri" panose="020F0502020204030204" pitchFamily="34" charset="0"/>
                <a:cs typeface="Times New Roman" panose="02020603050405020304" pitchFamily="18" charset="0"/>
              </a:rPr>
              <a:t>The Promise for Sanctification (5:24)</a:t>
            </a:r>
          </a:p>
          <a:p>
            <a:pPr marL="800100" lvl="1" indent="-342900" algn="just">
              <a:buFont typeface="+mj-lt"/>
              <a:buAutoNum type="romanUcPeriod"/>
            </a:pPr>
            <a:r>
              <a:rPr lang="en-US" sz="3200" dirty="0">
                <a:effectLst/>
                <a:latin typeface="Arial" panose="020B0604020202020204" pitchFamily="34" charset="0"/>
                <a:ea typeface="Calibri" panose="020F0502020204030204" pitchFamily="34" charset="0"/>
                <a:cs typeface="Times New Roman" panose="02020603050405020304" pitchFamily="18" charset="0"/>
              </a:rPr>
              <a:t>The Practice of Sanctification (5:25-28)</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22217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par>
                          <p:cTn id="13" fill="hold">
                            <p:stCondLst>
                              <p:cond delay="1750"/>
                            </p:stCondLst>
                            <p:childTnLst>
                              <p:par>
                                <p:cTn id="14" presetID="10" presetClass="entr" presetSubtype="0" fill="hold" nodeType="afterEffect">
                                  <p:stCondLst>
                                    <p:cond delay="775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1750"/>
                                        <p:tgtEl>
                                          <p:spTgt spid="2">
                                            <p:txEl>
                                              <p:pRg st="3" end="3"/>
                                            </p:txEl>
                                          </p:spTgt>
                                        </p:tgtEl>
                                      </p:cBhvr>
                                    </p:animEffect>
                                  </p:childTnLst>
                                </p:cTn>
                              </p:par>
                            </p:childTnLst>
                          </p:cTn>
                        </p:par>
                        <p:par>
                          <p:cTn id="17" fill="hold">
                            <p:stCondLst>
                              <p:cond delay="11250"/>
                            </p:stCondLst>
                            <p:childTnLst>
                              <p:par>
                                <p:cTn id="18" presetID="10" presetClass="entr" presetSubtype="0" fill="hold" nodeType="afterEffect">
                                  <p:stCondLst>
                                    <p:cond delay="50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1750"/>
                                        <p:tgtEl>
                                          <p:spTgt spid="2">
                                            <p:txEl>
                                              <p:pRg st="5" end="5"/>
                                            </p:txEl>
                                          </p:spTgt>
                                        </p:tgtEl>
                                      </p:cBhvr>
                                    </p:animEffect>
                                  </p:childTnLst>
                                </p:cTn>
                              </p:par>
                            </p:childTnLst>
                          </p:cTn>
                        </p:par>
                        <p:par>
                          <p:cTn id="21" fill="hold">
                            <p:stCondLst>
                              <p:cond delay="13500"/>
                            </p:stCondLst>
                            <p:childTnLst>
                              <p:par>
                                <p:cTn id="22" presetID="10" presetClass="entr" presetSubtype="0" fill="hold" nodeType="afterEffect">
                                  <p:stCondLst>
                                    <p:cond delay="50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1750"/>
                                        <p:tgtEl>
                                          <p:spTgt spid="2">
                                            <p:txEl>
                                              <p:pRg st="6" end="6"/>
                                            </p:txEl>
                                          </p:spTgt>
                                        </p:tgtEl>
                                      </p:cBhvr>
                                    </p:animEffect>
                                  </p:childTnLst>
                                </p:cTn>
                              </p:par>
                            </p:childTnLst>
                          </p:cTn>
                        </p:par>
                        <p:par>
                          <p:cTn id="25" fill="hold">
                            <p:stCondLst>
                              <p:cond delay="15750"/>
                            </p:stCondLst>
                            <p:childTnLst>
                              <p:par>
                                <p:cTn id="26" presetID="10" presetClass="entr" presetSubtype="0" fill="hold" nodeType="afterEffect">
                                  <p:stCondLst>
                                    <p:cond delay="50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175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92D050"/>
              </a:buClr>
              <a:buSzPct val="100000"/>
              <a:buFont typeface="+mj-lt"/>
              <a:buAutoNum type="romanUcPeriod"/>
            </a:pPr>
            <a:r>
              <a:rPr lang="en-US" sz="3200" b="1" cap="none" dirty="0">
                <a:solidFill>
                  <a:srgbClr val="92D050"/>
                </a:solidFill>
              </a:rPr>
              <a:t>The Prayer for Sanctification </a:t>
            </a:r>
            <a:r>
              <a:rPr lang="en-US" sz="3200" b="1" cap="none" baseline="30000" dirty="0">
                <a:solidFill>
                  <a:srgbClr val="92D050"/>
                </a:solidFill>
              </a:rPr>
              <a:t>(5:23)</a:t>
            </a:r>
          </a:p>
        </p:txBody>
      </p:sp>
      <p:sp>
        <p:nvSpPr>
          <p:cNvPr id="8" name="TextBox 7">
            <a:extLst>
              <a:ext uri="{FF2B5EF4-FFF2-40B4-BE49-F238E27FC236}">
                <a16:creationId xmlns:a16="http://schemas.microsoft.com/office/drawing/2014/main" id="{4324C081-9180-4200-A9C1-C69323420A3A}"/>
              </a:ext>
            </a:extLst>
          </p:cNvPr>
          <p:cNvSpPr txBox="1"/>
          <p:nvPr/>
        </p:nvSpPr>
        <p:spPr>
          <a:xfrm>
            <a:off x="261533" y="794258"/>
            <a:ext cx="11590636" cy="707886"/>
          </a:xfrm>
          <a:prstGeom prst="rect">
            <a:avLst/>
          </a:prstGeom>
          <a:noFill/>
        </p:spPr>
        <p:txBody>
          <a:bodyPr wrap="square" rtlCol="0">
            <a:spAutoFit/>
          </a:bodyPr>
          <a:lstStyle/>
          <a:p>
            <a:pPr algn="just"/>
            <a:r>
              <a:rPr lang="en-US" sz="2000" i="1" dirty="0"/>
              <a:t>Now may the God of peace Himself sanctify you entirely; and may your spirit and soul and body be preserved complete, without blame at the coming of our Lord Jesus Christ.</a:t>
            </a:r>
            <a:endParaRPr lang="en-US" sz="2000" dirty="0"/>
          </a:p>
        </p:txBody>
      </p:sp>
      <p:sp>
        <p:nvSpPr>
          <p:cNvPr id="4" name="TextBox 3">
            <a:extLst>
              <a:ext uri="{FF2B5EF4-FFF2-40B4-BE49-F238E27FC236}">
                <a16:creationId xmlns:a16="http://schemas.microsoft.com/office/drawing/2014/main" id="{71F9D38C-F5F6-4652-B93B-748ADD9AF7DF}"/>
              </a:ext>
            </a:extLst>
          </p:cNvPr>
          <p:cNvSpPr txBox="1"/>
          <p:nvPr/>
        </p:nvSpPr>
        <p:spPr>
          <a:xfrm>
            <a:off x="261533" y="1584833"/>
            <a:ext cx="11590636" cy="1200329"/>
          </a:xfrm>
          <a:prstGeom prst="rect">
            <a:avLst/>
          </a:prstGeom>
          <a:noFill/>
        </p:spPr>
        <p:txBody>
          <a:bodyPr wrap="square" rtlCol="0">
            <a:spAutoFit/>
          </a:bodyPr>
          <a:lstStyle/>
          <a:p>
            <a:pPr marL="457200" indent="-457200" algn="just">
              <a:buAutoNum type="alphaUcPeriod"/>
            </a:pPr>
            <a:r>
              <a:rPr lang="en-US" sz="2400" b="1" dirty="0"/>
              <a:t>The concern for sanctification</a:t>
            </a:r>
          </a:p>
          <a:p>
            <a:pPr marL="914400" lvl="1" indent="-457200" algn="just">
              <a:buFont typeface="Wingdings" panose="05000000000000000000" pitchFamily="2" charset="2"/>
              <a:buChar char="§"/>
            </a:pPr>
            <a:r>
              <a:rPr lang="en-US" sz="2400" dirty="0"/>
              <a:t>1 Thessalonians 4:3</a:t>
            </a:r>
          </a:p>
          <a:p>
            <a:pPr marL="914400" lvl="1" indent="-457200" algn="just">
              <a:buFont typeface="Wingdings" panose="05000000000000000000" pitchFamily="2" charset="2"/>
              <a:buChar char="§"/>
            </a:pPr>
            <a:r>
              <a:rPr lang="en-US" sz="2400" dirty="0"/>
              <a:t>1 Thessalonians 4:7</a:t>
            </a:r>
          </a:p>
        </p:txBody>
      </p:sp>
      <p:sp>
        <p:nvSpPr>
          <p:cNvPr id="5" name="TextBox 4">
            <a:extLst>
              <a:ext uri="{FF2B5EF4-FFF2-40B4-BE49-F238E27FC236}">
                <a16:creationId xmlns:a16="http://schemas.microsoft.com/office/drawing/2014/main" id="{D400007B-89E3-421D-A072-4ABC750BB155}"/>
              </a:ext>
            </a:extLst>
          </p:cNvPr>
          <p:cNvSpPr txBox="1"/>
          <p:nvPr/>
        </p:nvSpPr>
        <p:spPr>
          <a:xfrm>
            <a:off x="490133" y="3445558"/>
            <a:ext cx="11590636" cy="1200329"/>
          </a:xfrm>
          <a:prstGeom prst="rect">
            <a:avLst/>
          </a:prstGeom>
          <a:noFill/>
        </p:spPr>
        <p:txBody>
          <a:bodyPr wrap="square" rtlCol="0">
            <a:spAutoFit/>
          </a:bodyPr>
          <a:lstStyle/>
          <a:p>
            <a:pPr lvl="0" algn="just"/>
            <a:r>
              <a:rPr lang="en-US" sz="2400" dirty="0"/>
              <a:t>Simple Outline of 1 Thessalonians</a:t>
            </a:r>
          </a:p>
          <a:p>
            <a:pPr marL="400050" lvl="0" indent="-400050" algn="just">
              <a:buAutoNum type="romanUcPeriod"/>
            </a:pPr>
            <a:r>
              <a:rPr lang="en-US" sz="2400" dirty="0"/>
              <a:t>God has saved you through the preaching of the gospel (chapters 1-3)</a:t>
            </a:r>
          </a:p>
          <a:p>
            <a:pPr marL="400050" lvl="0" indent="-400050" algn="just">
              <a:buAutoNum type="romanUcPeriod"/>
            </a:pPr>
            <a:r>
              <a:rPr lang="en-US" sz="2400" dirty="0"/>
              <a:t>God is now sanctifying you entirely (chapters 4-5)</a:t>
            </a:r>
          </a:p>
        </p:txBody>
      </p:sp>
    </p:spTree>
    <p:extLst>
      <p:ext uri="{BB962C8B-B14F-4D97-AF65-F5344CB8AC3E}">
        <p14:creationId xmlns:p14="http://schemas.microsoft.com/office/powerpoint/2010/main" val="207355163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750"/>
                                        <p:tgtEl>
                                          <p:spTgt spid="8">
                                            <p:txEl>
                                              <p:pRg st="0" end="0"/>
                                            </p:txEl>
                                          </p:spTgt>
                                        </p:tgtEl>
                                      </p:cBhvr>
                                    </p:animEffect>
                                  </p:childTnLst>
                                </p:cTn>
                              </p:par>
                            </p:childTnLst>
                          </p:cTn>
                        </p:par>
                        <p:par>
                          <p:cTn id="8" fill="hold">
                            <p:stCondLst>
                              <p:cond delay="1750"/>
                            </p:stCondLst>
                            <p:childTnLst>
                              <p:par>
                                <p:cTn id="9" presetID="10" presetClass="entr" presetSubtype="0" fill="hold" nodeType="afterEffect">
                                  <p:stCondLst>
                                    <p:cond delay="125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75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1750"/>
                                        <p:tgtEl>
                                          <p:spTgt spid="4">
                                            <p:txEl>
                                              <p:pRg st="1" end="1"/>
                                            </p:txEl>
                                          </p:spTgt>
                                        </p:tgtEl>
                                      </p:cBhvr>
                                    </p:animEffect>
                                  </p:childTnLst>
                                </p:cTn>
                              </p:par>
                            </p:childTnLst>
                          </p:cTn>
                        </p:par>
                        <p:par>
                          <p:cTn id="17" fill="hold">
                            <p:stCondLst>
                              <p:cond delay="1750"/>
                            </p:stCondLst>
                            <p:childTnLst>
                              <p:par>
                                <p:cTn id="18" presetID="10" presetClass="entr" presetSubtype="0" fill="hold" nodeType="afterEffect">
                                  <p:stCondLst>
                                    <p:cond delay="225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175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1750"/>
                                        <p:tgtEl>
                                          <p:spTgt spid="5">
                                            <p:txEl>
                                              <p:pRg st="0" end="0"/>
                                            </p:txEl>
                                          </p:spTgt>
                                        </p:tgtEl>
                                      </p:cBhvr>
                                    </p:animEffect>
                                  </p:childTnLst>
                                </p:cTn>
                              </p:par>
                            </p:childTnLst>
                          </p:cTn>
                        </p:par>
                        <p:par>
                          <p:cTn id="26" fill="hold">
                            <p:stCondLst>
                              <p:cond delay="1750"/>
                            </p:stCondLst>
                            <p:childTnLst>
                              <p:par>
                                <p:cTn id="27" presetID="10" presetClass="entr" presetSubtype="0" fill="hold" nodeType="afterEffect">
                                  <p:stCondLst>
                                    <p:cond delay="25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1750"/>
                                        <p:tgtEl>
                                          <p:spTgt spid="5">
                                            <p:txEl>
                                              <p:pRg st="1" end="1"/>
                                            </p:txEl>
                                          </p:spTgt>
                                        </p:tgtEl>
                                      </p:cBhvr>
                                    </p:animEffect>
                                  </p:childTnLst>
                                </p:cTn>
                              </p:par>
                            </p:childTnLst>
                          </p:cTn>
                        </p:par>
                        <p:par>
                          <p:cTn id="30" fill="hold">
                            <p:stCondLst>
                              <p:cond delay="3750"/>
                            </p:stCondLst>
                            <p:childTnLst>
                              <p:par>
                                <p:cTn id="31" presetID="10" presetClass="entr" presetSubtype="0" fill="hold" nodeType="afterEffect">
                                  <p:stCondLst>
                                    <p:cond delay="125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fade">
                                      <p:cBhvr>
                                        <p:cTn id="33" dur="175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14007</TotalTime>
  <Words>1979</Words>
  <Application>Microsoft Office PowerPoint</Application>
  <PresentationFormat>Widescreen</PresentationFormat>
  <Paragraphs>100</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Candara</vt:lpstr>
      <vt:lpstr>Century Gothic</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291</cp:revision>
  <cp:lastPrinted>2020-05-22T15:03:41Z</cp:lastPrinted>
  <dcterms:created xsi:type="dcterms:W3CDTF">2019-06-22T19:37:39Z</dcterms:created>
  <dcterms:modified xsi:type="dcterms:W3CDTF">2021-12-04T17:10:34Z</dcterms:modified>
</cp:coreProperties>
</file>